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5" r:id="rId3"/>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Shadows Into Light Two"/>
      <p:regular r:id="rId19"/>
    </p:embeddedFon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OpenSans-boldItalic.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ShadowsIntoLightTwo-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Google Shape;319;g15a751cff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5a751cff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15a751cff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5a751cff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15a751cff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5a751cff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g15a751cffb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5a751cffb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15a751cff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5a751cff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9" name="Shape 379"/>
        <p:cNvGrpSpPr/>
        <p:nvPr/>
      </p:nvGrpSpPr>
      <p:grpSpPr>
        <a:xfrm>
          <a:off x="0" y="0"/>
          <a:ext cx="0" cy="0"/>
          <a:chOff x="0" y="0"/>
          <a:chExt cx="0" cy="0"/>
        </a:xfrm>
      </p:grpSpPr>
      <p:sp>
        <p:nvSpPr>
          <p:cNvPr id="380" name="Google Shape;380;g15a751cffb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15a751cffb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START SMALL:</a:t>
            </a:r>
            <a:r>
              <a:rPr lang="en" sz="1200">
                <a:latin typeface="Roboto"/>
                <a:ea typeface="Roboto"/>
                <a:cs typeface="Roboto"/>
                <a:sym typeface="Roboto"/>
              </a:rPr>
              <a:t> Teachers weren’t forced to use Google tools in every lesson right away. They started using their Chromebooks just 15 minutes each morning.</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b="1" lang="en" sz="1200">
                <a:latin typeface="Roboto"/>
                <a:ea typeface="Roboto"/>
                <a:cs typeface="Roboto"/>
                <a:sym typeface="Roboto"/>
              </a:rPr>
              <a:t>EXPAND BASED ON USAGE:</a:t>
            </a:r>
            <a:r>
              <a:rPr lang="en" sz="1200">
                <a:latin typeface="Roboto"/>
                <a:ea typeface="Roboto"/>
                <a:cs typeface="Roboto"/>
                <a:sym typeface="Roboto"/>
              </a:rPr>
              <a:t> Year 4 teachers use Google Docs for writing activities and they’ve seen an increase in engagement and overall marks as a result. Year 6 teachers found new maths apps to use on the devices to create more opportunity for personalised learning.</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b="1" lang="en" sz="1200">
                <a:latin typeface="Roboto"/>
                <a:ea typeface="Roboto"/>
                <a:cs typeface="Roboto"/>
                <a:sym typeface="Roboto"/>
              </a:rPr>
              <a:t>INFLUENCE PEDAGOGICAL USE:</a:t>
            </a:r>
            <a:endParaRPr b="1"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g15a751cffb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15a751cffb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g15a751cffb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15a751cffb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400">
              <a:latin typeface="Roboto"/>
              <a:ea typeface="Roboto"/>
              <a:cs typeface="Roboto"/>
              <a:sym typeface="Roboto"/>
            </a:endParaRPr>
          </a:p>
          <a:p>
            <a:pPr indent="0" lvl="0" marL="0" rtl="0" algn="l">
              <a:lnSpc>
                <a:spcPct val="115000"/>
              </a:lnSpc>
              <a:spcBef>
                <a:spcPts val="0"/>
              </a:spcBef>
              <a:spcAft>
                <a:spcPts val="0"/>
              </a:spcAft>
              <a:buNone/>
            </a:pPr>
            <a:r>
              <a:rPr b="1" lang="en" sz="1000">
                <a:latin typeface="Roboto"/>
                <a:ea typeface="Roboto"/>
                <a:cs typeface="Roboto"/>
                <a:sym typeface="Roboto"/>
              </a:rPr>
              <a:t>Technology:</a:t>
            </a:r>
            <a:endParaRPr b="1" sz="1000">
              <a:latin typeface="Roboto"/>
              <a:ea typeface="Roboto"/>
              <a:cs typeface="Roboto"/>
              <a:sym typeface="Roboto"/>
            </a:endParaRPr>
          </a:p>
          <a:p>
            <a:pPr indent="-292100" lvl="0" marL="457200" rtl="0" algn="l">
              <a:lnSpc>
                <a:spcPct val="120000"/>
              </a:lnSpc>
              <a:spcBef>
                <a:spcPts val="0"/>
              </a:spcBef>
              <a:spcAft>
                <a:spcPts val="0"/>
              </a:spcAft>
              <a:buSzPts val="1000"/>
              <a:buFont typeface="Roboto"/>
              <a:buChar char="●"/>
            </a:pPr>
            <a:r>
              <a:rPr lang="en" sz="1000">
                <a:highlight>
                  <a:srgbClr val="FFFFFF"/>
                </a:highlight>
                <a:latin typeface="Roboto"/>
                <a:ea typeface="Roboto"/>
                <a:cs typeface="Roboto"/>
                <a:sym typeface="Roboto"/>
              </a:rPr>
              <a:t>Reliability of the solution (down time for individual students)</a:t>
            </a:r>
            <a:endParaRPr sz="1000">
              <a:highlight>
                <a:srgbClr val="FFFFFF"/>
              </a:highlight>
              <a:latin typeface="Roboto"/>
              <a:ea typeface="Roboto"/>
              <a:cs typeface="Roboto"/>
              <a:sym typeface="Roboto"/>
            </a:endParaRPr>
          </a:p>
          <a:p>
            <a:pPr indent="-292100" lvl="0" marL="457200" rtl="0" algn="l">
              <a:lnSpc>
                <a:spcPct val="120000"/>
              </a:lnSpc>
              <a:spcBef>
                <a:spcPts val="0"/>
              </a:spcBef>
              <a:spcAft>
                <a:spcPts val="0"/>
              </a:spcAft>
              <a:buSzPts val="1000"/>
              <a:buFont typeface="Roboto"/>
              <a:buChar char="●"/>
            </a:pPr>
            <a:r>
              <a:rPr lang="en" sz="1000">
                <a:highlight>
                  <a:srgbClr val="FFFFFF"/>
                </a:highlight>
                <a:latin typeface="Roboto"/>
                <a:ea typeface="Roboto"/>
                <a:cs typeface="Roboto"/>
                <a:sym typeface="Roboto"/>
              </a:rPr>
              <a:t>Integration of Google tools/devices within current technology setup</a:t>
            </a:r>
            <a:endParaRPr sz="1000">
              <a:highlight>
                <a:srgbClr val="FFFFFF"/>
              </a:highlight>
              <a:latin typeface="Roboto"/>
              <a:ea typeface="Roboto"/>
              <a:cs typeface="Roboto"/>
              <a:sym typeface="Roboto"/>
            </a:endParaRPr>
          </a:p>
          <a:p>
            <a:pPr indent="-292100" lvl="0" marL="457200" rtl="0" algn="l">
              <a:lnSpc>
                <a:spcPct val="120000"/>
              </a:lnSpc>
              <a:spcBef>
                <a:spcPts val="0"/>
              </a:spcBef>
              <a:spcAft>
                <a:spcPts val="0"/>
              </a:spcAft>
              <a:buSzPts val="1000"/>
              <a:buFont typeface="Roboto"/>
              <a:buChar char="●"/>
            </a:pPr>
            <a:r>
              <a:rPr lang="en" sz="1000">
                <a:highlight>
                  <a:srgbClr val="FFFFFF"/>
                </a:highlight>
                <a:latin typeface="Roboto"/>
                <a:ea typeface="Roboto"/>
                <a:cs typeface="Roboto"/>
                <a:sym typeface="Roboto"/>
              </a:rPr>
              <a:t>Ease of use of the Management Console and tools</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Google Shape;435;g15a751cffb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6" name="Google Shape;436;g15a751cffb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p:cSld name="Cover">
    <p:bg>
      <p:bgPr>
        <a:solidFill>
          <a:schemeClr val="lt1"/>
        </a:solidFill>
      </p:bgPr>
    </p:bg>
    <p:spTree>
      <p:nvGrpSpPr>
        <p:cNvPr id="81" name="Shape 81"/>
        <p:cNvGrpSpPr/>
        <p:nvPr/>
      </p:nvGrpSpPr>
      <p:grpSpPr>
        <a:xfrm>
          <a:off x="0" y="0"/>
          <a:ext cx="0" cy="0"/>
          <a:chOff x="0" y="0"/>
          <a:chExt cx="0" cy="0"/>
        </a:xfrm>
      </p:grpSpPr>
      <p:grpSp>
        <p:nvGrpSpPr>
          <p:cNvPr id="82" name="Google Shape;82;p14"/>
          <p:cNvGrpSpPr/>
          <p:nvPr/>
        </p:nvGrpSpPr>
        <p:grpSpPr>
          <a:xfrm>
            <a:off x="654559" y="4607433"/>
            <a:ext cx="1997530" cy="233002"/>
            <a:chOff x="3468688" y="1319213"/>
            <a:chExt cx="6489700" cy="757238"/>
          </a:xfrm>
        </p:grpSpPr>
        <p:sp>
          <p:nvSpPr>
            <p:cNvPr id="83" name="Google Shape;83;p14"/>
            <p:cNvSpPr/>
            <p:nvPr/>
          </p:nvSpPr>
          <p:spPr>
            <a:xfrm>
              <a:off x="3468688" y="1319213"/>
              <a:ext cx="568325" cy="587375"/>
            </a:xfrm>
            <a:custGeom>
              <a:rect b="b" l="l" r="r" t="t"/>
              <a:pathLst>
                <a:path extrusionOk="0" h="420" w="409">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84" name="Google Shape;84;p14"/>
            <p:cNvSpPr/>
            <p:nvPr/>
          </p:nvSpPr>
          <p:spPr>
            <a:xfrm>
              <a:off x="4065588"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85" name="Google Shape;85;p14"/>
            <p:cNvSpPr/>
            <p:nvPr/>
          </p:nvSpPr>
          <p:spPr>
            <a:xfrm>
              <a:off x="4476750"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86" name="Google Shape;86;p14"/>
            <p:cNvSpPr/>
            <p:nvPr/>
          </p:nvSpPr>
          <p:spPr>
            <a:xfrm>
              <a:off x="4889500" y="1528763"/>
              <a:ext cx="360363" cy="547688"/>
            </a:xfrm>
            <a:custGeom>
              <a:rect b="b" l="l" r="r" t="t"/>
              <a:pathLst>
                <a:path extrusionOk="0" h="392" w="259">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87" name="Google Shape;87;p14"/>
            <p:cNvSpPr/>
            <p:nvPr/>
          </p:nvSpPr>
          <p:spPr>
            <a:xfrm>
              <a:off x="5307013" y="1339851"/>
              <a:ext cx="82500" cy="555600"/>
            </a:xfrm>
            <a:prstGeom prst="rect">
              <a:avLst/>
            </a:prstGeom>
            <a:solidFill>
              <a:srgbClr val="34A85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88" name="Google Shape;88;p14"/>
            <p:cNvSpPr/>
            <p:nvPr/>
          </p:nvSpPr>
          <p:spPr>
            <a:xfrm>
              <a:off x="5429250" y="1528763"/>
              <a:ext cx="346075" cy="377825"/>
            </a:xfrm>
            <a:custGeom>
              <a:rect b="b" l="l" r="r" t="t"/>
              <a:pathLst>
                <a:path extrusionOk="0" h="270" w="249">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89" name="Google Shape;89;p14"/>
            <p:cNvSpPr/>
            <p:nvPr/>
          </p:nvSpPr>
          <p:spPr>
            <a:xfrm>
              <a:off x="5953125" y="1379538"/>
              <a:ext cx="241300" cy="515938"/>
            </a:xfrm>
            <a:custGeom>
              <a:rect b="b" l="l" r="r" t="t"/>
              <a:pathLst>
                <a:path extrusionOk="0" h="369" w="174">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90" name="Google Shape;90;p14"/>
            <p:cNvSpPr/>
            <p:nvPr/>
          </p:nvSpPr>
          <p:spPr>
            <a:xfrm>
              <a:off x="6191250"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91" name="Google Shape;91;p14"/>
            <p:cNvSpPr/>
            <p:nvPr/>
          </p:nvSpPr>
          <p:spPr>
            <a:xfrm>
              <a:off x="6604000" y="1535113"/>
              <a:ext cx="215900" cy="360363"/>
            </a:xfrm>
            <a:custGeom>
              <a:rect b="b" l="l" r="r" t="t"/>
              <a:pathLst>
                <a:path extrusionOk="0" h="257" w="155">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92" name="Google Shape;92;p14"/>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93" name="Google Shape;93;p14"/>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94" name="Google Shape;94;p14"/>
            <p:cNvSpPr/>
            <p:nvPr/>
          </p:nvSpPr>
          <p:spPr>
            <a:xfrm>
              <a:off x="7346950" y="1382713"/>
              <a:ext cx="349250" cy="523875"/>
            </a:xfrm>
            <a:custGeom>
              <a:rect b="b" l="l" r="r" t="t"/>
              <a:pathLst>
                <a:path extrusionOk="0" h="375" w="252">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95" name="Google Shape;95;p14"/>
            <p:cNvSpPr/>
            <p:nvPr/>
          </p:nvSpPr>
          <p:spPr>
            <a:xfrm>
              <a:off x="7766050" y="1544638"/>
              <a:ext cx="309563" cy="361950"/>
            </a:xfrm>
            <a:custGeom>
              <a:rect b="b" l="l" r="r" t="t"/>
              <a:pathLst>
                <a:path extrusionOk="0" h="259" w="222">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96" name="Google Shape;96;p14"/>
            <p:cNvSpPr/>
            <p:nvPr/>
          </p:nvSpPr>
          <p:spPr>
            <a:xfrm>
              <a:off x="8128000" y="1533526"/>
              <a:ext cx="334963" cy="373063"/>
            </a:xfrm>
            <a:custGeom>
              <a:rect b="b" l="l" r="r" t="t"/>
              <a:pathLst>
                <a:path extrusionOk="0" h="267" w="241">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97" name="Google Shape;97;p14"/>
            <p:cNvSpPr/>
            <p:nvPr/>
          </p:nvSpPr>
          <p:spPr>
            <a:xfrm>
              <a:off x="8499475" y="1533526"/>
              <a:ext cx="309563" cy="373063"/>
            </a:xfrm>
            <a:custGeom>
              <a:rect b="b" l="l" r="r" t="t"/>
              <a:pathLst>
                <a:path extrusionOk="0" h="267" w="223">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98" name="Google Shape;98;p14"/>
            <p:cNvSpPr/>
            <p:nvPr/>
          </p:nvSpPr>
          <p:spPr>
            <a:xfrm>
              <a:off x="8842375" y="1436688"/>
              <a:ext cx="227013" cy="463550"/>
            </a:xfrm>
            <a:custGeom>
              <a:rect b="b" l="l" r="r" t="t"/>
              <a:pathLst>
                <a:path extrusionOk="0" h="332" w="163">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99" name="Google Shape;99;p14"/>
            <p:cNvSpPr/>
            <p:nvPr/>
          </p:nvSpPr>
          <p:spPr>
            <a:xfrm>
              <a:off x="9102725" y="1376363"/>
              <a:ext cx="93663" cy="519113"/>
            </a:xfrm>
            <a:custGeom>
              <a:rect b="b" l="l" r="r" t="t"/>
              <a:pathLst>
                <a:path extrusionOk="0" h="371" w="67">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00" name="Google Shape;100;p14"/>
            <p:cNvSpPr/>
            <p:nvPr/>
          </p:nvSpPr>
          <p:spPr>
            <a:xfrm>
              <a:off x="9237663"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01" name="Google Shape;101;p14"/>
            <p:cNvSpPr/>
            <p:nvPr/>
          </p:nvSpPr>
          <p:spPr>
            <a:xfrm>
              <a:off x="9650413" y="1533526"/>
              <a:ext cx="307975" cy="361950"/>
            </a:xfrm>
            <a:custGeom>
              <a:rect b="b" l="l" r="r" t="t"/>
              <a:pathLst>
                <a:path extrusionOk="0" h="259" w="222">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grpSp>
        <p:nvGrpSpPr>
          <p:cNvPr id="102" name="Google Shape;102;p14"/>
          <p:cNvGrpSpPr/>
          <p:nvPr/>
        </p:nvGrpSpPr>
        <p:grpSpPr>
          <a:xfrm>
            <a:off x="47" y="4275320"/>
            <a:ext cx="9143963" cy="27450"/>
            <a:chOff x="0" y="6522528"/>
            <a:chExt cx="12188700" cy="36600"/>
          </a:xfrm>
        </p:grpSpPr>
        <p:cxnSp>
          <p:nvCxnSpPr>
            <p:cNvPr id="103" name="Google Shape;103;p14"/>
            <p:cNvCxnSpPr/>
            <p:nvPr/>
          </p:nvCxnSpPr>
          <p:spPr>
            <a:xfrm>
              <a:off x="0" y="6555311"/>
              <a:ext cx="12188700" cy="0"/>
            </a:xfrm>
            <a:prstGeom prst="straightConnector1">
              <a:avLst/>
            </a:prstGeom>
            <a:noFill/>
            <a:ln cap="flat" cmpd="sng" w="9525">
              <a:solidFill>
                <a:schemeClr val="accent6"/>
              </a:solidFill>
              <a:prstDash val="solid"/>
              <a:round/>
              <a:headEnd len="sm" w="sm" type="none"/>
              <a:tailEnd len="sm" w="sm" type="none"/>
            </a:ln>
          </p:spPr>
        </p:cxnSp>
        <p:sp>
          <p:nvSpPr>
            <p:cNvPr id="104" name="Google Shape;104;p14"/>
            <p:cNvSpPr/>
            <p:nvPr/>
          </p:nvSpPr>
          <p:spPr>
            <a:xfrm>
              <a:off x="10310946" y="6522528"/>
              <a:ext cx="274800" cy="366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05" name="Google Shape;105;p14"/>
            <p:cNvSpPr/>
            <p:nvPr/>
          </p:nvSpPr>
          <p:spPr>
            <a:xfrm>
              <a:off x="11132107" y="6522528"/>
              <a:ext cx="273300" cy="36600"/>
            </a:xfrm>
            <a:prstGeom prst="rect">
              <a:avLst/>
            </a:pr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06" name="Google Shape;106;p14"/>
            <p:cNvSpPr/>
            <p:nvPr/>
          </p:nvSpPr>
          <p:spPr>
            <a:xfrm>
              <a:off x="11405410" y="6522528"/>
              <a:ext cx="274800" cy="36600"/>
            </a:xfrm>
            <a:prstGeom prst="rect">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07" name="Google Shape;107;p14"/>
            <p:cNvSpPr/>
            <p:nvPr/>
          </p:nvSpPr>
          <p:spPr>
            <a:xfrm>
              <a:off x="10585703" y="6522528"/>
              <a:ext cx="274800" cy="366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08" name="Google Shape;108;p14"/>
            <p:cNvSpPr/>
            <p:nvPr/>
          </p:nvSpPr>
          <p:spPr>
            <a:xfrm>
              <a:off x="10860459" y="6522528"/>
              <a:ext cx="272700" cy="366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sp>
        <p:nvSpPr>
          <p:cNvPr id="109" name="Google Shape;109;p14"/>
          <p:cNvSpPr/>
          <p:nvPr/>
        </p:nvSpPr>
        <p:spPr>
          <a:xfrm>
            <a:off x="47" y="4302776"/>
            <a:ext cx="9144000" cy="842400"/>
          </a:xfrm>
          <a:prstGeom prst="rect">
            <a:avLst/>
          </a:prstGeom>
          <a:solidFill>
            <a:schemeClr val="lt1"/>
          </a:solid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10" name="Google Shape;110;p14"/>
          <p:cNvSpPr txBox="1"/>
          <p:nvPr>
            <p:ph type="title"/>
          </p:nvPr>
        </p:nvSpPr>
        <p:spPr>
          <a:xfrm>
            <a:off x="561952" y="1761506"/>
            <a:ext cx="8316900" cy="788100"/>
          </a:xfrm>
          <a:prstGeom prst="rect">
            <a:avLst/>
          </a:prstGeom>
        </p:spPr>
        <p:txBody>
          <a:bodyPr anchorCtr="0" anchor="b" bIns="68575" lIns="68575" spcFirstLastPara="1" rIns="68575" wrap="square" tIns="68575">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1" name="Google Shape;111;p14"/>
          <p:cNvSpPr txBox="1"/>
          <p:nvPr>
            <p:ph idx="1" type="subTitle"/>
          </p:nvPr>
        </p:nvSpPr>
        <p:spPr>
          <a:xfrm>
            <a:off x="561953" y="2554238"/>
            <a:ext cx="8316900" cy="577500"/>
          </a:xfrm>
          <a:prstGeom prst="rect">
            <a:avLst/>
          </a:prstGeom>
        </p:spPr>
        <p:txBody>
          <a:bodyPr anchorCtr="0" anchor="t" bIns="68575" lIns="68575" spcFirstLastPara="1" rIns="68575" wrap="square" tIns="68575">
            <a:noAutofit/>
          </a:bodyPr>
          <a:lstStyle>
            <a:lvl1pPr lvl="0" rtl="0">
              <a:spcBef>
                <a:spcPts val="0"/>
              </a:spcBef>
              <a:spcAft>
                <a:spcPts val="0"/>
              </a:spcAft>
              <a:buNone/>
              <a:defRPr sz="2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12" name="Google Shape;112;p14"/>
          <p:cNvSpPr txBox="1"/>
          <p:nvPr>
            <p:ph idx="2" type="subTitle"/>
          </p:nvPr>
        </p:nvSpPr>
        <p:spPr>
          <a:xfrm>
            <a:off x="575772" y="3234956"/>
            <a:ext cx="8316900" cy="516600"/>
          </a:xfrm>
          <a:prstGeom prst="rect">
            <a:avLst/>
          </a:prstGeom>
        </p:spPr>
        <p:txBody>
          <a:bodyPr anchorCtr="0" anchor="t" bIns="68575" lIns="68575" spcFirstLastPara="1" rIns="68575" wrap="square" tIns="68575">
            <a:noAutofit/>
          </a:bodyPr>
          <a:lstStyle>
            <a:lvl1pPr lvl="0" rtl="0">
              <a:spcBef>
                <a:spcPts val="0"/>
              </a:spcBef>
              <a:spcAft>
                <a:spcPts val="0"/>
              </a:spcAft>
              <a:buNone/>
              <a:defRPr sz="11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113" name="Google Shape;113;p14"/>
          <p:cNvGrpSpPr/>
          <p:nvPr/>
        </p:nvGrpSpPr>
        <p:grpSpPr>
          <a:xfrm>
            <a:off x="654559" y="4607433"/>
            <a:ext cx="1997530" cy="233002"/>
            <a:chOff x="3468688" y="1319213"/>
            <a:chExt cx="6489700" cy="757238"/>
          </a:xfrm>
        </p:grpSpPr>
        <p:sp>
          <p:nvSpPr>
            <p:cNvPr id="114" name="Google Shape;114;p14"/>
            <p:cNvSpPr/>
            <p:nvPr/>
          </p:nvSpPr>
          <p:spPr>
            <a:xfrm>
              <a:off x="3468688" y="1319213"/>
              <a:ext cx="568325" cy="587375"/>
            </a:xfrm>
            <a:custGeom>
              <a:rect b="b" l="l" r="r" t="t"/>
              <a:pathLst>
                <a:path extrusionOk="0" h="420" w="409">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15" name="Google Shape;115;p14"/>
            <p:cNvSpPr/>
            <p:nvPr/>
          </p:nvSpPr>
          <p:spPr>
            <a:xfrm>
              <a:off x="4065588"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16" name="Google Shape;116;p14"/>
            <p:cNvSpPr/>
            <p:nvPr/>
          </p:nvSpPr>
          <p:spPr>
            <a:xfrm>
              <a:off x="4476750"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17" name="Google Shape;117;p14"/>
            <p:cNvSpPr/>
            <p:nvPr/>
          </p:nvSpPr>
          <p:spPr>
            <a:xfrm>
              <a:off x="4889500" y="1528763"/>
              <a:ext cx="360363" cy="547688"/>
            </a:xfrm>
            <a:custGeom>
              <a:rect b="b" l="l" r="r" t="t"/>
              <a:pathLst>
                <a:path extrusionOk="0" h="392" w="259">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18" name="Google Shape;118;p14"/>
            <p:cNvSpPr/>
            <p:nvPr/>
          </p:nvSpPr>
          <p:spPr>
            <a:xfrm>
              <a:off x="5307013" y="1339851"/>
              <a:ext cx="82500" cy="555600"/>
            </a:xfrm>
            <a:prstGeom prst="rect">
              <a:avLst/>
            </a:prstGeom>
            <a:solidFill>
              <a:srgbClr val="34A85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19" name="Google Shape;119;p14"/>
            <p:cNvSpPr/>
            <p:nvPr/>
          </p:nvSpPr>
          <p:spPr>
            <a:xfrm>
              <a:off x="5429250" y="1528763"/>
              <a:ext cx="346075" cy="377825"/>
            </a:xfrm>
            <a:custGeom>
              <a:rect b="b" l="l" r="r" t="t"/>
              <a:pathLst>
                <a:path extrusionOk="0" h="270" w="249">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20" name="Google Shape;120;p14"/>
            <p:cNvSpPr/>
            <p:nvPr/>
          </p:nvSpPr>
          <p:spPr>
            <a:xfrm>
              <a:off x="5953125" y="1379538"/>
              <a:ext cx="241300" cy="515938"/>
            </a:xfrm>
            <a:custGeom>
              <a:rect b="b" l="l" r="r" t="t"/>
              <a:pathLst>
                <a:path extrusionOk="0" h="369" w="174">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21" name="Google Shape;121;p14"/>
            <p:cNvSpPr/>
            <p:nvPr/>
          </p:nvSpPr>
          <p:spPr>
            <a:xfrm>
              <a:off x="6191250"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22" name="Google Shape;122;p14"/>
            <p:cNvSpPr/>
            <p:nvPr/>
          </p:nvSpPr>
          <p:spPr>
            <a:xfrm>
              <a:off x="6604000" y="1535113"/>
              <a:ext cx="215900" cy="360363"/>
            </a:xfrm>
            <a:custGeom>
              <a:rect b="b" l="l" r="r" t="t"/>
              <a:pathLst>
                <a:path extrusionOk="0" h="257" w="155">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23" name="Google Shape;123;p14"/>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24" name="Google Shape;124;p14"/>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25" name="Google Shape;125;p14"/>
            <p:cNvSpPr/>
            <p:nvPr/>
          </p:nvSpPr>
          <p:spPr>
            <a:xfrm>
              <a:off x="7346950" y="1382713"/>
              <a:ext cx="349250" cy="523875"/>
            </a:xfrm>
            <a:custGeom>
              <a:rect b="b" l="l" r="r" t="t"/>
              <a:pathLst>
                <a:path extrusionOk="0" h="375" w="252">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26" name="Google Shape;126;p14"/>
            <p:cNvSpPr/>
            <p:nvPr/>
          </p:nvSpPr>
          <p:spPr>
            <a:xfrm>
              <a:off x="7766050" y="1544638"/>
              <a:ext cx="309563" cy="361950"/>
            </a:xfrm>
            <a:custGeom>
              <a:rect b="b" l="l" r="r" t="t"/>
              <a:pathLst>
                <a:path extrusionOk="0" h="259" w="222">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27" name="Google Shape;127;p14"/>
            <p:cNvSpPr/>
            <p:nvPr/>
          </p:nvSpPr>
          <p:spPr>
            <a:xfrm>
              <a:off x="8128000" y="1533526"/>
              <a:ext cx="334963" cy="373063"/>
            </a:xfrm>
            <a:custGeom>
              <a:rect b="b" l="l" r="r" t="t"/>
              <a:pathLst>
                <a:path extrusionOk="0" h="267" w="241">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28" name="Google Shape;128;p14"/>
            <p:cNvSpPr/>
            <p:nvPr/>
          </p:nvSpPr>
          <p:spPr>
            <a:xfrm>
              <a:off x="8499475" y="1533526"/>
              <a:ext cx="309563" cy="373063"/>
            </a:xfrm>
            <a:custGeom>
              <a:rect b="b" l="l" r="r" t="t"/>
              <a:pathLst>
                <a:path extrusionOk="0" h="267" w="223">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29" name="Google Shape;129;p14"/>
            <p:cNvSpPr/>
            <p:nvPr/>
          </p:nvSpPr>
          <p:spPr>
            <a:xfrm>
              <a:off x="8842375" y="1436688"/>
              <a:ext cx="227013" cy="463550"/>
            </a:xfrm>
            <a:custGeom>
              <a:rect b="b" l="l" r="r" t="t"/>
              <a:pathLst>
                <a:path extrusionOk="0" h="332" w="163">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30" name="Google Shape;130;p14"/>
            <p:cNvSpPr/>
            <p:nvPr/>
          </p:nvSpPr>
          <p:spPr>
            <a:xfrm>
              <a:off x="9102725" y="1376363"/>
              <a:ext cx="93663" cy="519113"/>
            </a:xfrm>
            <a:custGeom>
              <a:rect b="b" l="l" r="r" t="t"/>
              <a:pathLst>
                <a:path extrusionOk="0" h="371" w="67">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31" name="Google Shape;131;p14"/>
            <p:cNvSpPr/>
            <p:nvPr/>
          </p:nvSpPr>
          <p:spPr>
            <a:xfrm>
              <a:off x="9237663"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32" name="Google Shape;132;p14"/>
            <p:cNvSpPr/>
            <p:nvPr/>
          </p:nvSpPr>
          <p:spPr>
            <a:xfrm>
              <a:off x="9650413" y="1533526"/>
              <a:ext cx="307975" cy="361950"/>
            </a:xfrm>
            <a:custGeom>
              <a:rect b="b" l="l" r="r" t="t"/>
              <a:pathLst>
                <a:path extrusionOk="0" h="259" w="222">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gue - Title Only">
  <p:cSld name="Segue - Title Only">
    <p:spTree>
      <p:nvGrpSpPr>
        <p:cNvPr id="133" name="Shape 133"/>
        <p:cNvGrpSpPr/>
        <p:nvPr/>
      </p:nvGrpSpPr>
      <p:grpSpPr>
        <a:xfrm>
          <a:off x="0" y="0"/>
          <a:ext cx="0" cy="0"/>
          <a:chOff x="0" y="0"/>
          <a:chExt cx="0" cy="0"/>
        </a:xfrm>
      </p:grpSpPr>
      <p:sp>
        <p:nvSpPr>
          <p:cNvPr id="134" name="Google Shape;134;p15"/>
          <p:cNvSpPr/>
          <p:nvPr/>
        </p:nvSpPr>
        <p:spPr>
          <a:xfrm>
            <a:off x="0" y="0"/>
            <a:ext cx="9144000" cy="678900"/>
          </a:xfrm>
          <a:prstGeom prst="rect">
            <a:avLst/>
          </a:prstGeom>
          <a:solidFill>
            <a:schemeClr val="lt1"/>
          </a:solid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35" name="Google Shape;135;p15"/>
          <p:cNvSpPr txBox="1"/>
          <p:nvPr>
            <p:ph type="title"/>
          </p:nvPr>
        </p:nvSpPr>
        <p:spPr>
          <a:xfrm>
            <a:off x="561953" y="2530803"/>
            <a:ext cx="8316900" cy="678900"/>
          </a:xfrm>
          <a:prstGeom prst="rect">
            <a:avLst/>
          </a:prstGeom>
        </p:spPr>
        <p:txBody>
          <a:bodyPr anchorCtr="0" anchor="b" bIns="68575" lIns="68575" spcFirstLastPara="1" rIns="68575" wrap="square" tIns="68575">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136" name="Google Shape;136;p15"/>
          <p:cNvGrpSpPr/>
          <p:nvPr/>
        </p:nvGrpSpPr>
        <p:grpSpPr>
          <a:xfrm>
            <a:off x="654559" y="4607433"/>
            <a:ext cx="1997530" cy="233002"/>
            <a:chOff x="3468688" y="1319213"/>
            <a:chExt cx="6489700" cy="757238"/>
          </a:xfrm>
        </p:grpSpPr>
        <p:sp>
          <p:nvSpPr>
            <p:cNvPr id="137" name="Google Shape;137;p15"/>
            <p:cNvSpPr/>
            <p:nvPr/>
          </p:nvSpPr>
          <p:spPr>
            <a:xfrm>
              <a:off x="3468688" y="1319213"/>
              <a:ext cx="568325" cy="587375"/>
            </a:xfrm>
            <a:custGeom>
              <a:rect b="b" l="l" r="r" t="t"/>
              <a:pathLst>
                <a:path extrusionOk="0" h="420" w="409">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38" name="Google Shape;138;p15"/>
            <p:cNvSpPr/>
            <p:nvPr/>
          </p:nvSpPr>
          <p:spPr>
            <a:xfrm>
              <a:off x="4065588"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39" name="Google Shape;139;p15"/>
            <p:cNvSpPr/>
            <p:nvPr/>
          </p:nvSpPr>
          <p:spPr>
            <a:xfrm>
              <a:off x="4476750"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40" name="Google Shape;140;p15"/>
            <p:cNvSpPr/>
            <p:nvPr/>
          </p:nvSpPr>
          <p:spPr>
            <a:xfrm>
              <a:off x="4889500" y="1528763"/>
              <a:ext cx="360363" cy="547688"/>
            </a:xfrm>
            <a:custGeom>
              <a:rect b="b" l="l" r="r" t="t"/>
              <a:pathLst>
                <a:path extrusionOk="0" h="392" w="259">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41" name="Google Shape;141;p15"/>
            <p:cNvSpPr/>
            <p:nvPr/>
          </p:nvSpPr>
          <p:spPr>
            <a:xfrm>
              <a:off x="5307013" y="1339851"/>
              <a:ext cx="82500" cy="555600"/>
            </a:xfrm>
            <a:prstGeom prst="rect">
              <a:avLst/>
            </a:prstGeom>
            <a:solidFill>
              <a:srgbClr val="34A85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42" name="Google Shape;142;p15"/>
            <p:cNvSpPr/>
            <p:nvPr/>
          </p:nvSpPr>
          <p:spPr>
            <a:xfrm>
              <a:off x="5429250" y="1528763"/>
              <a:ext cx="346075" cy="377825"/>
            </a:xfrm>
            <a:custGeom>
              <a:rect b="b" l="l" r="r" t="t"/>
              <a:pathLst>
                <a:path extrusionOk="0" h="270" w="249">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43" name="Google Shape;143;p15"/>
            <p:cNvSpPr/>
            <p:nvPr/>
          </p:nvSpPr>
          <p:spPr>
            <a:xfrm>
              <a:off x="5953125" y="1379538"/>
              <a:ext cx="241300" cy="515938"/>
            </a:xfrm>
            <a:custGeom>
              <a:rect b="b" l="l" r="r" t="t"/>
              <a:pathLst>
                <a:path extrusionOk="0" h="369" w="174">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44" name="Google Shape;144;p15"/>
            <p:cNvSpPr/>
            <p:nvPr/>
          </p:nvSpPr>
          <p:spPr>
            <a:xfrm>
              <a:off x="6191250"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45" name="Google Shape;145;p15"/>
            <p:cNvSpPr/>
            <p:nvPr/>
          </p:nvSpPr>
          <p:spPr>
            <a:xfrm>
              <a:off x="6604000" y="1535113"/>
              <a:ext cx="215900" cy="360363"/>
            </a:xfrm>
            <a:custGeom>
              <a:rect b="b" l="l" r="r" t="t"/>
              <a:pathLst>
                <a:path extrusionOk="0" h="257" w="155">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46" name="Google Shape;146;p15"/>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47" name="Google Shape;147;p15"/>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48" name="Google Shape;148;p15"/>
            <p:cNvSpPr/>
            <p:nvPr/>
          </p:nvSpPr>
          <p:spPr>
            <a:xfrm>
              <a:off x="7346950" y="1382713"/>
              <a:ext cx="349250" cy="523875"/>
            </a:xfrm>
            <a:custGeom>
              <a:rect b="b" l="l" r="r" t="t"/>
              <a:pathLst>
                <a:path extrusionOk="0" h="375" w="252">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49" name="Google Shape;149;p15"/>
            <p:cNvSpPr/>
            <p:nvPr/>
          </p:nvSpPr>
          <p:spPr>
            <a:xfrm>
              <a:off x="7766050" y="1544638"/>
              <a:ext cx="309563" cy="361950"/>
            </a:xfrm>
            <a:custGeom>
              <a:rect b="b" l="l" r="r" t="t"/>
              <a:pathLst>
                <a:path extrusionOk="0" h="259" w="222">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50" name="Google Shape;150;p15"/>
            <p:cNvSpPr/>
            <p:nvPr/>
          </p:nvSpPr>
          <p:spPr>
            <a:xfrm>
              <a:off x="8128000" y="1533526"/>
              <a:ext cx="334963" cy="373063"/>
            </a:xfrm>
            <a:custGeom>
              <a:rect b="b" l="l" r="r" t="t"/>
              <a:pathLst>
                <a:path extrusionOk="0" h="267" w="241">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51" name="Google Shape;151;p15"/>
            <p:cNvSpPr/>
            <p:nvPr/>
          </p:nvSpPr>
          <p:spPr>
            <a:xfrm>
              <a:off x="8499475" y="1533526"/>
              <a:ext cx="309563" cy="373063"/>
            </a:xfrm>
            <a:custGeom>
              <a:rect b="b" l="l" r="r" t="t"/>
              <a:pathLst>
                <a:path extrusionOk="0" h="267" w="223">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52" name="Google Shape;152;p15"/>
            <p:cNvSpPr/>
            <p:nvPr/>
          </p:nvSpPr>
          <p:spPr>
            <a:xfrm>
              <a:off x="8842375" y="1436688"/>
              <a:ext cx="227013" cy="463550"/>
            </a:xfrm>
            <a:custGeom>
              <a:rect b="b" l="l" r="r" t="t"/>
              <a:pathLst>
                <a:path extrusionOk="0" h="332" w="163">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53" name="Google Shape;153;p15"/>
            <p:cNvSpPr/>
            <p:nvPr/>
          </p:nvSpPr>
          <p:spPr>
            <a:xfrm>
              <a:off x="9102725" y="1376363"/>
              <a:ext cx="93663" cy="519113"/>
            </a:xfrm>
            <a:custGeom>
              <a:rect b="b" l="l" r="r" t="t"/>
              <a:pathLst>
                <a:path extrusionOk="0" h="371" w="67">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54" name="Google Shape;154;p15"/>
            <p:cNvSpPr/>
            <p:nvPr/>
          </p:nvSpPr>
          <p:spPr>
            <a:xfrm>
              <a:off x="9237663"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55" name="Google Shape;155;p15"/>
            <p:cNvSpPr/>
            <p:nvPr/>
          </p:nvSpPr>
          <p:spPr>
            <a:xfrm>
              <a:off x="9650413" y="1533526"/>
              <a:ext cx="307975" cy="361950"/>
            </a:xfrm>
            <a:custGeom>
              <a:rect b="b" l="l" r="r" t="t"/>
              <a:pathLst>
                <a:path extrusionOk="0" h="259" w="222">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grpSp>
        <p:nvGrpSpPr>
          <p:cNvPr id="156" name="Google Shape;156;p15"/>
          <p:cNvGrpSpPr/>
          <p:nvPr/>
        </p:nvGrpSpPr>
        <p:grpSpPr>
          <a:xfrm>
            <a:off x="47" y="4275320"/>
            <a:ext cx="9143963" cy="27450"/>
            <a:chOff x="0" y="6522528"/>
            <a:chExt cx="12188700" cy="36600"/>
          </a:xfrm>
        </p:grpSpPr>
        <p:cxnSp>
          <p:nvCxnSpPr>
            <p:cNvPr id="157" name="Google Shape;157;p15"/>
            <p:cNvCxnSpPr/>
            <p:nvPr/>
          </p:nvCxnSpPr>
          <p:spPr>
            <a:xfrm>
              <a:off x="0" y="6555311"/>
              <a:ext cx="12188700" cy="0"/>
            </a:xfrm>
            <a:prstGeom prst="straightConnector1">
              <a:avLst/>
            </a:prstGeom>
            <a:noFill/>
            <a:ln cap="flat" cmpd="sng" w="9525">
              <a:solidFill>
                <a:schemeClr val="accent6"/>
              </a:solidFill>
              <a:prstDash val="solid"/>
              <a:round/>
              <a:headEnd len="sm" w="sm" type="none"/>
              <a:tailEnd len="sm" w="sm" type="none"/>
            </a:ln>
          </p:spPr>
        </p:cxnSp>
        <p:sp>
          <p:nvSpPr>
            <p:cNvPr id="158" name="Google Shape;158;p15"/>
            <p:cNvSpPr/>
            <p:nvPr/>
          </p:nvSpPr>
          <p:spPr>
            <a:xfrm>
              <a:off x="10310946" y="6522528"/>
              <a:ext cx="274800" cy="366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59" name="Google Shape;159;p15"/>
            <p:cNvSpPr/>
            <p:nvPr/>
          </p:nvSpPr>
          <p:spPr>
            <a:xfrm>
              <a:off x="11132107" y="6522528"/>
              <a:ext cx="273300" cy="36600"/>
            </a:xfrm>
            <a:prstGeom prst="rect">
              <a:avLst/>
            </a:pr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60" name="Google Shape;160;p15"/>
            <p:cNvSpPr/>
            <p:nvPr/>
          </p:nvSpPr>
          <p:spPr>
            <a:xfrm>
              <a:off x="11405410" y="6522528"/>
              <a:ext cx="274800" cy="36600"/>
            </a:xfrm>
            <a:prstGeom prst="rect">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61" name="Google Shape;161;p15"/>
            <p:cNvSpPr/>
            <p:nvPr/>
          </p:nvSpPr>
          <p:spPr>
            <a:xfrm>
              <a:off x="10585703" y="6522528"/>
              <a:ext cx="274800" cy="366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62" name="Google Shape;162;p15"/>
            <p:cNvSpPr/>
            <p:nvPr/>
          </p:nvSpPr>
          <p:spPr>
            <a:xfrm>
              <a:off x="10860459" y="6522528"/>
              <a:ext cx="272700" cy="366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sp>
        <p:nvSpPr>
          <p:cNvPr id="163" name="Google Shape;163;p15"/>
          <p:cNvSpPr/>
          <p:nvPr/>
        </p:nvSpPr>
        <p:spPr>
          <a:xfrm>
            <a:off x="47" y="4302776"/>
            <a:ext cx="9144000" cy="842400"/>
          </a:xfrm>
          <a:prstGeom prst="rect">
            <a:avLst/>
          </a:prstGeom>
          <a:solidFill>
            <a:schemeClr val="lt1"/>
          </a:solid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nvGrpSpPr>
          <p:cNvPr id="164" name="Google Shape;164;p15"/>
          <p:cNvGrpSpPr/>
          <p:nvPr/>
        </p:nvGrpSpPr>
        <p:grpSpPr>
          <a:xfrm>
            <a:off x="654559" y="4607433"/>
            <a:ext cx="1997530" cy="233002"/>
            <a:chOff x="3468688" y="1319213"/>
            <a:chExt cx="6489700" cy="757238"/>
          </a:xfrm>
        </p:grpSpPr>
        <p:sp>
          <p:nvSpPr>
            <p:cNvPr id="165" name="Google Shape;165;p15"/>
            <p:cNvSpPr/>
            <p:nvPr/>
          </p:nvSpPr>
          <p:spPr>
            <a:xfrm>
              <a:off x="3468688" y="1319213"/>
              <a:ext cx="568325" cy="587375"/>
            </a:xfrm>
            <a:custGeom>
              <a:rect b="b" l="l" r="r" t="t"/>
              <a:pathLst>
                <a:path extrusionOk="0" h="420" w="409">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66" name="Google Shape;166;p15"/>
            <p:cNvSpPr/>
            <p:nvPr/>
          </p:nvSpPr>
          <p:spPr>
            <a:xfrm>
              <a:off x="4065588"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67" name="Google Shape;167;p15"/>
            <p:cNvSpPr/>
            <p:nvPr/>
          </p:nvSpPr>
          <p:spPr>
            <a:xfrm>
              <a:off x="4476750"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68" name="Google Shape;168;p15"/>
            <p:cNvSpPr/>
            <p:nvPr/>
          </p:nvSpPr>
          <p:spPr>
            <a:xfrm>
              <a:off x="4889500" y="1528763"/>
              <a:ext cx="360363" cy="547688"/>
            </a:xfrm>
            <a:custGeom>
              <a:rect b="b" l="l" r="r" t="t"/>
              <a:pathLst>
                <a:path extrusionOk="0" h="392" w="259">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69" name="Google Shape;169;p15"/>
            <p:cNvSpPr/>
            <p:nvPr/>
          </p:nvSpPr>
          <p:spPr>
            <a:xfrm>
              <a:off x="5307013" y="1339851"/>
              <a:ext cx="82500" cy="555600"/>
            </a:xfrm>
            <a:prstGeom prst="rect">
              <a:avLst/>
            </a:prstGeom>
            <a:solidFill>
              <a:srgbClr val="34A85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70" name="Google Shape;170;p15"/>
            <p:cNvSpPr/>
            <p:nvPr/>
          </p:nvSpPr>
          <p:spPr>
            <a:xfrm>
              <a:off x="5429250" y="1528763"/>
              <a:ext cx="346075" cy="377825"/>
            </a:xfrm>
            <a:custGeom>
              <a:rect b="b" l="l" r="r" t="t"/>
              <a:pathLst>
                <a:path extrusionOk="0" h="270" w="249">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71" name="Google Shape;171;p15"/>
            <p:cNvSpPr/>
            <p:nvPr/>
          </p:nvSpPr>
          <p:spPr>
            <a:xfrm>
              <a:off x="5953125" y="1379538"/>
              <a:ext cx="241300" cy="515938"/>
            </a:xfrm>
            <a:custGeom>
              <a:rect b="b" l="l" r="r" t="t"/>
              <a:pathLst>
                <a:path extrusionOk="0" h="369" w="174">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72" name="Google Shape;172;p15"/>
            <p:cNvSpPr/>
            <p:nvPr/>
          </p:nvSpPr>
          <p:spPr>
            <a:xfrm>
              <a:off x="6191250"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73" name="Google Shape;173;p15"/>
            <p:cNvSpPr/>
            <p:nvPr/>
          </p:nvSpPr>
          <p:spPr>
            <a:xfrm>
              <a:off x="6604000" y="1535113"/>
              <a:ext cx="215900" cy="360363"/>
            </a:xfrm>
            <a:custGeom>
              <a:rect b="b" l="l" r="r" t="t"/>
              <a:pathLst>
                <a:path extrusionOk="0" h="257" w="155">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74" name="Google Shape;174;p15"/>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75" name="Google Shape;175;p15"/>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76" name="Google Shape;176;p15"/>
            <p:cNvSpPr/>
            <p:nvPr/>
          </p:nvSpPr>
          <p:spPr>
            <a:xfrm>
              <a:off x="7346950" y="1382713"/>
              <a:ext cx="349250" cy="523875"/>
            </a:xfrm>
            <a:custGeom>
              <a:rect b="b" l="l" r="r" t="t"/>
              <a:pathLst>
                <a:path extrusionOk="0" h="375" w="252">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77" name="Google Shape;177;p15"/>
            <p:cNvSpPr/>
            <p:nvPr/>
          </p:nvSpPr>
          <p:spPr>
            <a:xfrm>
              <a:off x="7766050" y="1544638"/>
              <a:ext cx="309563" cy="361950"/>
            </a:xfrm>
            <a:custGeom>
              <a:rect b="b" l="l" r="r" t="t"/>
              <a:pathLst>
                <a:path extrusionOk="0" h="259" w="222">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78" name="Google Shape;178;p15"/>
            <p:cNvSpPr/>
            <p:nvPr/>
          </p:nvSpPr>
          <p:spPr>
            <a:xfrm>
              <a:off x="8128000" y="1533526"/>
              <a:ext cx="334963" cy="373063"/>
            </a:xfrm>
            <a:custGeom>
              <a:rect b="b" l="l" r="r" t="t"/>
              <a:pathLst>
                <a:path extrusionOk="0" h="267" w="241">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79" name="Google Shape;179;p15"/>
            <p:cNvSpPr/>
            <p:nvPr/>
          </p:nvSpPr>
          <p:spPr>
            <a:xfrm>
              <a:off x="8499475" y="1533526"/>
              <a:ext cx="309563" cy="373063"/>
            </a:xfrm>
            <a:custGeom>
              <a:rect b="b" l="l" r="r" t="t"/>
              <a:pathLst>
                <a:path extrusionOk="0" h="267" w="223">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80" name="Google Shape;180;p15"/>
            <p:cNvSpPr/>
            <p:nvPr/>
          </p:nvSpPr>
          <p:spPr>
            <a:xfrm>
              <a:off x="8842375" y="1436688"/>
              <a:ext cx="227013" cy="463550"/>
            </a:xfrm>
            <a:custGeom>
              <a:rect b="b" l="l" r="r" t="t"/>
              <a:pathLst>
                <a:path extrusionOk="0" h="332" w="163">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81" name="Google Shape;181;p15"/>
            <p:cNvSpPr/>
            <p:nvPr/>
          </p:nvSpPr>
          <p:spPr>
            <a:xfrm>
              <a:off x="9102725" y="1376363"/>
              <a:ext cx="93663" cy="519113"/>
            </a:xfrm>
            <a:custGeom>
              <a:rect b="b" l="l" r="r" t="t"/>
              <a:pathLst>
                <a:path extrusionOk="0" h="371" w="67">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82" name="Google Shape;182;p15"/>
            <p:cNvSpPr/>
            <p:nvPr/>
          </p:nvSpPr>
          <p:spPr>
            <a:xfrm>
              <a:off x="9237663"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83" name="Google Shape;183;p15"/>
            <p:cNvSpPr/>
            <p:nvPr/>
          </p:nvSpPr>
          <p:spPr>
            <a:xfrm>
              <a:off x="9650413" y="1533526"/>
              <a:ext cx="307975" cy="361950"/>
            </a:xfrm>
            <a:custGeom>
              <a:rect b="b" l="l" r="r" t="t"/>
              <a:pathLst>
                <a:path extrusionOk="0" h="259" w="222">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gue">
  <p:cSld name="Segue">
    <p:spTree>
      <p:nvGrpSpPr>
        <p:cNvPr id="184" name="Shape 184"/>
        <p:cNvGrpSpPr/>
        <p:nvPr/>
      </p:nvGrpSpPr>
      <p:grpSpPr>
        <a:xfrm>
          <a:off x="0" y="0"/>
          <a:ext cx="0" cy="0"/>
          <a:chOff x="0" y="0"/>
          <a:chExt cx="0" cy="0"/>
        </a:xfrm>
      </p:grpSpPr>
      <p:sp>
        <p:nvSpPr>
          <p:cNvPr id="185" name="Google Shape;185;p16"/>
          <p:cNvSpPr/>
          <p:nvPr/>
        </p:nvSpPr>
        <p:spPr>
          <a:xfrm>
            <a:off x="0" y="0"/>
            <a:ext cx="9144000" cy="678900"/>
          </a:xfrm>
          <a:prstGeom prst="rect">
            <a:avLst/>
          </a:prstGeom>
          <a:solidFill>
            <a:schemeClr val="lt1"/>
          </a:solid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86" name="Google Shape;186;p16"/>
          <p:cNvSpPr txBox="1"/>
          <p:nvPr>
            <p:ph type="title"/>
          </p:nvPr>
        </p:nvSpPr>
        <p:spPr>
          <a:xfrm>
            <a:off x="561953" y="2367450"/>
            <a:ext cx="8316900" cy="842400"/>
          </a:xfrm>
          <a:prstGeom prst="rect">
            <a:avLst/>
          </a:prstGeom>
        </p:spPr>
        <p:txBody>
          <a:bodyPr anchorCtr="0" anchor="b" bIns="68575" lIns="68575" spcFirstLastPara="1" rIns="68575" wrap="square" tIns="68575">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87" name="Google Shape;187;p16"/>
          <p:cNvSpPr txBox="1"/>
          <p:nvPr>
            <p:ph idx="1" type="subTitle"/>
          </p:nvPr>
        </p:nvSpPr>
        <p:spPr>
          <a:xfrm>
            <a:off x="561953" y="3216069"/>
            <a:ext cx="8316900" cy="815700"/>
          </a:xfrm>
          <a:prstGeom prst="rect">
            <a:avLst/>
          </a:prstGeom>
        </p:spPr>
        <p:txBody>
          <a:bodyPr anchorCtr="0" anchor="t" bIns="68575" lIns="68575" spcFirstLastPara="1" rIns="68575" wrap="square" tIns="68575">
            <a:noAutofit/>
          </a:bodyPr>
          <a:lstStyle>
            <a:lvl1pPr lvl="0" rtl="0">
              <a:spcBef>
                <a:spcPts val="0"/>
              </a:spcBef>
              <a:spcAft>
                <a:spcPts val="0"/>
              </a:spcAft>
              <a:buNone/>
              <a:defRPr sz="2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grpSp>
        <p:nvGrpSpPr>
          <p:cNvPr id="188" name="Google Shape;188;p16"/>
          <p:cNvGrpSpPr/>
          <p:nvPr/>
        </p:nvGrpSpPr>
        <p:grpSpPr>
          <a:xfrm>
            <a:off x="654559" y="4607433"/>
            <a:ext cx="1997530" cy="233002"/>
            <a:chOff x="3468688" y="1319213"/>
            <a:chExt cx="6489700" cy="757238"/>
          </a:xfrm>
        </p:grpSpPr>
        <p:sp>
          <p:nvSpPr>
            <p:cNvPr id="189" name="Google Shape;189;p16"/>
            <p:cNvSpPr/>
            <p:nvPr/>
          </p:nvSpPr>
          <p:spPr>
            <a:xfrm>
              <a:off x="3468688" y="1319213"/>
              <a:ext cx="568325" cy="587375"/>
            </a:xfrm>
            <a:custGeom>
              <a:rect b="b" l="l" r="r" t="t"/>
              <a:pathLst>
                <a:path extrusionOk="0" h="420" w="409">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90" name="Google Shape;190;p16"/>
            <p:cNvSpPr/>
            <p:nvPr/>
          </p:nvSpPr>
          <p:spPr>
            <a:xfrm>
              <a:off x="4065588"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91" name="Google Shape;191;p16"/>
            <p:cNvSpPr/>
            <p:nvPr/>
          </p:nvSpPr>
          <p:spPr>
            <a:xfrm>
              <a:off x="4476750"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92" name="Google Shape;192;p16"/>
            <p:cNvSpPr/>
            <p:nvPr/>
          </p:nvSpPr>
          <p:spPr>
            <a:xfrm>
              <a:off x="4889500" y="1528763"/>
              <a:ext cx="360363" cy="547688"/>
            </a:xfrm>
            <a:custGeom>
              <a:rect b="b" l="l" r="r" t="t"/>
              <a:pathLst>
                <a:path extrusionOk="0" h="392" w="259">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93" name="Google Shape;193;p16"/>
            <p:cNvSpPr/>
            <p:nvPr/>
          </p:nvSpPr>
          <p:spPr>
            <a:xfrm>
              <a:off x="5307013" y="1339851"/>
              <a:ext cx="82500" cy="555600"/>
            </a:xfrm>
            <a:prstGeom prst="rect">
              <a:avLst/>
            </a:prstGeom>
            <a:solidFill>
              <a:srgbClr val="34A85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94" name="Google Shape;194;p16"/>
            <p:cNvSpPr/>
            <p:nvPr/>
          </p:nvSpPr>
          <p:spPr>
            <a:xfrm>
              <a:off x="5429250" y="1528763"/>
              <a:ext cx="346075" cy="377825"/>
            </a:xfrm>
            <a:custGeom>
              <a:rect b="b" l="l" r="r" t="t"/>
              <a:pathLst>
                <a:path extrusionOk="0" h="270" w="249">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95" name="Google Shape;195;p16"/>
            <p:cNvSpPr/>
            <p:nvPr/>
          </p:nvSpPr>
          <p:spPr>
            <a:xfrm>
              <a:off x="5953125" y="1379538"/>
              <a:ext cx="241300" cy="515938"/>
            </a:xfrm>
            <a:custGeom>
              <a:rect b="b" l="l" r="r" t="t"/>
              <a:pathLst>
                <a:path extrusionOk="0" h="369" w="174">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96" name="Google Shape;196;p16"/>
            <p:cNvSpPr/>
            <p:nvPr/>
          </p:nvSpPr>
          <p:spPr>
            <a:xfrm>
              <a:off x="6191250"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97" name="Google Shape;197;p16"/>
            <p:cNvSpPr/>
            <p:nvPr/>
          </p:nvSpPr>
          <p:spPr>
            <a:xfrm>
              <a:off x="6604000" y="1535113"/>
              <a:ext cx="215900" cy="360363"/>
            </a:xfrm>
            <a:custGeom>
              <a:rect b="b" l="l" r="r" t="t"/>
              <a:pathLst>
                <a:path extrusionOk="0" h="257" w="155">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98" name="Google Shape;198;p16"/>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199" name="Google Shape;199;p16"/>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00" name="Google Shape;200;p16"/>
            <p:cNvSpPr/>
            <p:nvPr/>
          </p:nvSpPr>
          <p:spPr>
            <a:xfrm>
              <a:off x="7346950" y="1382713"/>
              <a:ext cx="349250" cy="523875"/>
            </a:xfrm>
            <a:custGeom>
              <a:rect b="b" l="l" r="r" t="t"/>
              <a:pathLst>
                <a:path extrusionOk="0" h="375" w="252">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01" name="Google Shape;201;p16"/>
            <p:cNvSpPr/>
            <p:nvPr/>
          </p:nvSpPr>
          <p:spPr>
            <a:xfrm>
              <a:off x="7766050" y="1544638"/>
              <a:ext cx="309563" cy="361950"/>
            </a:xfrm>
            <a:custGeom>
              <a:rect b="b" l="l" r="r" t="t"/>
              <a:pathLst>
                <a:path extrusionOk="0" h="259" w="222">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02" name="Google Shape;202;p16"/>
            <p:cNvSpPr/>
            <p:nvPr/>
          </p:nvSpPr>
          <p:spPr>
            <a:xfrm>
              <a:off x="8128000" y="1533526"/>
              <a:ext cx="334963" cy="373063"/>
            </a:xfrm>
            <a:custGeom>
              <a:rect b="b" l="l" r="r" t="t"/>
              <a:pathLst>
                <a:path extrusionOk="0" h="267" w="241">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03" name="Google Shape;203;p16"/>
            <p:cNvSpPr/>
            <p:nvPr/>
          </p:nvSpPr>
          <p:spPr>
            <a:xfrm>
              <a:off x="8499475" y="1533526"/>
              <a:ext cx="309563" cy="373063"/>
            </a:xfrm>
            <a:custGeom>
              <a:rect b="b" l="l" r="r" t="t"/>
              <a:pathLst>
                <a:path extrusionOk="0" h="267" w="223">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04" name="Google Shape;204;p16"/>
            <p:cNvSpPr/>
            <p:nvPr/>
          </p:nvSpPr>
          <p:spPr>
            <a:xfrm>
              <a:off x="8842375" y="1436688"/>
              <a:ext cx="227013" cy="463550"/>
            </a:xfrm>
            <a:custGeom>
              <a:rect b="b" l="l" r="r" t="t"/>
              <a:pathLst>
                <a:path extrusionOk="0" h="332" w="163">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05" name="Google Shape;205;p16"/>
            <p:cNvSpPr/>
            <p:nvPr/>
          </p:nvSpPr>
          <p:spPr>
            <a:xfrm>
              <a:off x="9102725" y="1376363"/>
              <a:ext cx="93663" cy="519113"/>
            </a:xfrm>
            <a:custGeom>
              <a:rect b="b" l="l" r="r" t="t"/>
              <a:pathLst>
                <a:path extrusionOk="0" h="371" w="67">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06" name="Google Shape;206;p16"/>
            <p:cNvSpPr/>
            <p:nvPr/>
          </p:nvSpPr>
          <p:spPr>
            <a:xfrm>
              <a:off x="9237663"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07" name="Google Shape;207;p16"/>
            <p:cNvSpPr/>
            <p:nvPr/>
          </p:nvSpPr>
          <p:spPr>
            <a:xfrm>
              <a:off x="9650413" y="1533526"/>
              <a:ext cx="307975" cy="361950"/>
            </a:xfrm>
            <a:custGeom>
              <a:rect b="b" l="l" r="r" t="t"/>
              <a:pathLst>
                <a:path extrusionOk="0" h="259" w="222">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grpSp>
        <p:nvGrpSpPr>
          <p:cNvPr id="208" name="Google Shape;208;p16"/>
          <p:cNvGrpSpPr/>
          <p:nvPr/>
        </p:nvGrpSpPr>
        <p:grpSpPr>
          <a:xfrm>
            <a:off x="47" y="4275320"/>
            <a:ext cx="9143963" cy="27450"/>
            <a:chOff x="0" y="6522528"/>
            <a:chExt cx="12188700" cy="36600"/>
          </a:xfrm>
        </p:grpSpPr>
        <p:cxnSp>
          <p:nvCxnSpPr>
            <p:cNvPr id="209" name="Google Shape;209;p16"/>
            <p:cNvCxnSpPr/>
            <p:nvPr/>
          </p:nvCxnSpPr>
          <p:spPr>
            <a:xfrm>
              <a:off x="0" y="6555311"/>
              <a:ext cx="12188700" cy="0"/>
            </a:xfrm>
            <a:prstGeom prst="straightConnector1">
              <a:avLst/>
            </a:prstGeom>
            <a:noFill/>
            <a:ln cap="flat" cmpd="sng" w="9525">
              <a:solidFill>
                <a:schemeClr val="accent6"/>
              </a:solidFill>
              <a:prstDash val="solid"/>
              <a:round/>
              <a:headEnd len="sm" w="sm" type="none"/>
              <a:tailEnd len="sm" w="sm" type="none"/>
            </a:ln>
          </p:spPr>
        </p:cxnSp>
        <p:sp>
          <p:nvSpPr>
            <p:cNvPr id="210" name="Google Shape;210;p16"/>
            <p:cNvSpPr/>
            <p:nvPr/>
          </p:nvSpPr>
          <p:spPr>
            <a:xfrm>
              <a:off x="10310946" y="6522528"/>
              <a:ext cx="274800" cy="366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11" name="Google Shape;211;p16"/>
            <p:cNvSpPr/>
            <p:nvPr/>
          </p:nvSpPr>
          <p:spPr>
            <a:xfrm>
              <a:off x="11132107" y="6522528"/>
              <a:ext cx="273300" cy="36600"/>
            </a:xfrm>
            <a:prstGeom prst="rect">
              <a:avLst/>
            </a:pr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12" name="Google Shape;212;p16"/>
            <p:cNvSpPr/>
            <p:nvPr/>
          </p:nvSpPr>
          <p:spPr>
            <a:xfrm>
              <a:off x="11405410" y="6522528"/>
              <a:ext cx="274800" cy="36600"/>
            </a:xfrm>
            <a:prstGeom prst="rect">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13" name="Google Shape;213;p16"/>
            <p:cNvSpPr/>
            <p:nvPr/>
          </p:nvSpPr>
          <p:spPr>
            <a:xfrm>
              <a:off x="10585703" y="6522528"/>
              <a:ext cx="274800" cy="366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14" name="Google Shape;214;p16"/>
            <p:cNvSpPr/>
            <p:nvPr/>
          </p:nvSpPr>
          <p:spPr>
            <a:xfrm>
              <a:off x="10860459" y="6522528"/>
              <a:ext cx="272700" cy="366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sp>
        <p:nvSpPr>
          <p:cNvPr id="215" name="Google Shape;215;p16"/>
          <p:cNvSpPr/>
          <p:nvPr/>
        </p:nvSpPr>
        <p:spPr>
          <a:xfrm>
            <a:off x="47" y="4302776"/>
            <a:ext cx="9144000" cy="842400"/>
          </a:xfrm>
          <a:prstGeom prst="rect">
            <a:avLst/>
          </a:prstGeom>
          <a:solidFill>
            <a:schemeClr val="lt1"/>
          </a:solid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nvGrpSpPr>
          <p:cNvPr id="216" name="Google Shape;216;p16"/>
          <p:cNvGrpSpPr/>
          <p:nvPr/>
        </p:nvGrpSpPr>
        <p:grpSpPr>
          <a:xfrm>
            <a:off x="654559" y="4607433"/>
            <a:ext cx="1997530" cy="233002"/>
            <a:chOff x="3468688" y="1319213"/>
            <a:chExt cx="6489700" cy="757238"/>
          </a:xfrm>
        </p:grpSpPr>
        <p:sp>
          <p:nvSpPr>
            <p:cNvPr id="217" name="Google Shape;217;p16"/>
            <p:cNvSpPr/>
            <p:nvPr/>
          </p:nvSpPr>
          <p:spPr>
            <a:xfrm>
              <a:off x="3468688" y="1319213"/>
              <a:ext cx="568325" cy="587375"/>
            </a:xfrm>
            <a:custGeom>
              <a:rect b="b" l="l" r="r" t="t"/>
              <a:pathLst>
                <a:path extrusionOk="0" h="420" w="409">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18" name="Google Shape;218;p16"/>
            <p:cNvSpPr/>
            <p:nvPr/>
          </p:nvSpPr>
          <p:spPr>
            <a:xfrm>
              <a:off x="4065588"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19" name="Google Shape;219;p16"/>
            <p:cNvSpPr/>
            <p:nvPr/>
          </p:nvSpPr>
          <p:spPr>
            <a:xfrm>
              <a:off x="4476750"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20" name="Google Shape;220;p16"/>
            <p:cNvSpPr/>
            <p:nvPr/>
          </p:nvSpPr>
          <p:spPr>
            <a:xfrm>
              <a:off x="4889500" y="1528763"/>
              <a:ext cx="360363" cy="547688"/>
            </a:xfrm>
            <a:custGeom>
              <a:rect b="b" l="l" r="r" t="t"/>
              <a:pathLst>
                <a:path extrusionOk="0" h="392" w="259">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21" name="Google Shape;221;p16"/>
            <p:cNvSpPr/>
            <p:nvPr/>
          </p:nvSpPr>
          <p:spPr>
            <a:xfrm>
              <a:off x="5307013" y="1339851"/>
              <a:ext cx="82500" cy="555600"/>
            </a:xfrm>
            <a:prstGeom prst="rect">
              <a:avLst/>
            </a:prstGeom>
            <a:solidFill>
              <a:srgbClr val="34A85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22" name="Google Shape;222;p16"/>
            <p:cNvSpPr/>
            <p:nvPr/>
          </p:nvSpPr>
          <p:spPr>
            <a:xfrm>
              <a:off x="5429250" y="1528763"/>
              <a:ext cx="346075" cy="377825"/>
            </a:xfrm>
            <a:custGeom>
              <a:rect b="b" l="l" r="r" t="t"/>
              <a:pathLst>
                <a:path extrusionOk="0" h="270" w="249">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23" name="Google Shape;223;p16"/>
            <p:cNvSpPr/>
            <p:nvPr/>
          </p:nvSpPr>
          <p:spPr>
            <a:xfrm>
              <a:off x="5953125" y="1379538"/>
              <a:ext cx="241300" cy="515938"/>
            </a:xfrm>
            <a:custGeom>
              <a:rect b="b" l="l" r="r" t="t"/>
              <a:pathLst>
                <a:path extrusionOk="0" h="369" w="174">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24" name="Google Shape;224;p16"/>
            <p:cNvSpPr/>
            <p:nvPr/>
          </p:nvSpPr>
          <p:spPr>
            <a:xfrm>
              <a:off x="6191250"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25" name="Google Shape;225;p16"/>
            <p:cNvSpPr/>
            <p:nvPr/>
          </p:nvSpPr>
          <p:spPr>
            <a:xfrm>
              <a:off x="6604000" y="1535113"/>
              <a:ext cx="215900" cy="360363"/>
            </a:xfrm>
            <a:custGeom>
              <a:rect b="b" l="l" r="r" t="t"/>
              <a:pathLst>
                <a:path extrusionOk="0" h="257" w="155">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26" name="Google Shape;226;p16"/>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27" name="Google Shape;227;p16"/>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28" name="Google Shape;228;p16"/>
            <p:cNvSpPr/>
            <p:nvPr/>
          </p:nvSpPr>
          <p:spPr>
            <a:xfrm>
              <a:off x="7346950" y="1382713"/>
              <a:ext cx="349250" cy="523875"/>
            </a:xfrm>
            <a:custGeom>
              <a:rect b="b" l="l" r="r" t="t"/>
              <a:pathLst>
                <a:path extrusionOk="0" h="375" w="252">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29" name="Google Shape;229;p16"/>
            <p:cNvSpPr/>
            <p:nvPr/>
          </p:nvSpPr>
          <p:spPr>
            <a:xfrm>
              <a:off x="7766050" y="1544638"/>
              <a:ext cx="309563" cy="361950"/>
            </a:xfrm>
            <a:custGeom>
              <a:rect b="b" l="l" r="r" t="t"/>
              <a:pathLst>
                <a:path extrusionOk="0" h="259" w="222">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30" name="Google Shape;230;p16"/>
            <p:cNvSpPr/>
            <p:nvPr/>
          </p:nvSpPr>
          <p:spPr>
            <a:xfrm>
              <a:off x="8128000" y="1533526"/>
              <a:ext cx="334963" cy="373063"/>
            </a:xfrm>
            <a:custGeom>
              <a:rect b="b" l="l" r="r" t="t"/>
              <a:pathLst>
                <a:path extrusionOk="0" h="267" w="241">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31" name="Google Shape;231;p16"/>
            <p:cNvSpPr/>
            <p:nvPr/>
          </p:nvSpPr>
          <p:spPr>
            <a:xfrm>
              <a:off x="8499475" y="1533526"/>
              <a:ext cx="309563" cy="373063"/>
            </a:xfrm>
            <a:custGeom>
              <a:rect b="b" l="l" r="r" t="t"/>
              <a:pathLst>
                <a:path extrusionOk="0" h="267" w="223">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32" name="Google Shape;232;p16"/>
            <p:cNvSpPr/>
            <p:nvPr/>
          </p:nvSpPr>
          <p:spPr>
            <a:xfrm>
              <a:off x="8842375" y="1436688"/>
              <a:ext cx="227013" cy="463550"/>
            </a:xfrm>
            <a:custGeom>
              <a:rect b="b" l="l" r="r" t="t"/>
              <a:pathLst>
                <a:path extrusionOk="0" h="332" w="163">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33" name="Google Shape;233;p16"/>
            <p:cNvSpPr/>
            <p:nvPr/>
          </p:nvSpPr>
          <p:spPr>
            <a:xfrm>
              <a:off x="9102725" y="1376363"/>
              <a:ext cx="93663" cy="519113"/>
            </a:xfrm>
            <a:custGeom>
              <a:rect b="b" l="l" r="r" t="t"/>
              <a:pathLst>
                <a:path extrusionOk="0" h="371" w="67">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34" name="Google Shape;234;p16"/>
            <p:cNvSpPr/>
            <p:nvPr/>
          </p:nvSpPr>
          <p:spPr>
            <a:xfrm>
              <a:off x="9237663"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35" name="Google Shape;235;p16"/>
            <p:cNvSpPr/>
            <p:nvPr/>
          </p:nvSpPr>
          <p:spPr>
            <a:xfrm>
              <a:off x="9650413" y="1533526"/>
              <a:ext cx="307975" cy="361950"/>
            </a:xfrm>
            <a:custGeom>
              <a:rect b="b" l="l" r="r" t="t"/>
              <a:pathLst>
                <a:path extrusionOk="0" h="259" w="222">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236" name="Shape 236"/>
        <p:cNvGrpSpPr/>
        <p:nvPr/>
      </p:nvGrpSpPr>
      <p:grpSpPr>
        <a:xfrm>
          <a:off x="0" y="0"/>
          <a:ext cx="0" cy="0"/>
          <a:chOff x="0" y="0"/>
          <a:chExt cx="0" cy="0"/>
        </a:xfrm>
      </p:grpSpPr>
      <p:sp>
        <p:nvSpPr>
          <p:cNvPr id="237" name="Google Shape;237;p17"/>
          <p:cNvSpPr txBox="1"/>
          <p:nvPr>
            <p:ph type="title"/>
          </p:nvPr>
        </p:nvSpPr>
        <p:spPr>
          <a:xfrm>
            <a:off x="292745" y="285281"/>
            <a:ext cx="8579400" cy="483900"/>
          </a:xfrm>
          <a:prstGeom prst="rect">
            <a:avLst/>
          </a:prstGeom>
        </p:spPr>
        <p:txBody>
          <a:bodyPr anchorCtr="0" anchor="t" bIns="68575" lIns="68575" spcFirstLastPara="1" rIns="68575" wrap="square" tIns="6857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38" name="Google Shape;238;p17"/>
          <p:cNvSpPr txBox="1"/>
          <p:nvPr>
            <p:ph idx="1" type="subTitle"/>
          </p:nvPr>
        </p:nvSpPr>
        <p:spPr>
          <a:xfrm>
            <a:off x="292745" y="664126"/>
            <a:ext cx="8579400" cy="393600"/>
          </a:xfrm>
          <a:prstGeom prst="rect">
            <a:avLst/>
          </a:prstGeom>
        </p:spPr>
        <p:txBody>
          <a:bodyPr anchorCtr="0" anchor="t" bIns="68575" lIns="68575" spcFirstLastPara="1" rIns="68575" wrap="square" tIns="6857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39" name="Google Shape;239;p17"/>
          <p:cNvSpPr txBox="1"/>
          <p:nvPr>
            <p:ph idx="2" type="body"/>
          </p:nvPr>
        </p:nvSpPr>
        <p:spPr>
          <a:xfrm>
            <a:off x="292745" y="1096913"/>
            <a:ext cx="8579400" cy="3608100"/>
          </a:xfrm>
          <a:prstGeom prst="rect">
            <a:avLst/>
          </a:prstGeom>
        </p:spPr>
        <p:txBody>
          <a:bodyPr anchorCtr="0" anchor="t" bIns="68575" lIns="68575" spcFirstLastPara="1" rIns="68575" wrap="square" tIns="68575">
            <a:noAutofit/>
          </a:bodyPr>
          <a:lstStyle>
            <a:lvl1pPr indent="-342900" lvl="0" marL="457200" rtl="0">
              <a:spcBef>
                <a:spcPts val="0"/>
              </a:spcBef>
              <a:spcAft>
                <a:spcPts val="0"/>
              </a:spcAft>
              <a:buSzPts val="1800"/>
              <a:buChar char="●"/>
              <a:defRPr/>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40" name="Google Shape;240;p17"/>
          <p:cNvSpPr txBox="1"/>
          <p:nvPr>
            <p:ph idx="3" type="subTitle"/>
          </p:nvPr>
        </p:nvSpPr>
        <p:spPr>
          <a:xfrm>
            <a:off x="299666" y="4638825"/>
            <a:ext cx="8579400" cy="2148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700">
                <a:solidFill>
                  <a:schemeClr val="lt2"/>
                </a:solidFill>
              </a:defRPr>
            </a:lvl1pPr>
            <a:lvl2pPr lvl="1" rtl="0">
              <a:spcBef>
                <a:spcPts val="0"/>
              </a:spcBef>
              <a:spcAft>
                <a:spcPts val="0"/>
              </a:spcAft>
              <a:buNone/>
              <a:defRPr sz="700"/>
            </a:lvl2pPr>
            <a:lvl3pPr lvl="2" rtl="0">
              <a:spcBef>
                <a:spcPts val="0"/>
              </a:spcBef>
              <a:spcAft>
                <a:spcPts val="0"/>
              </a:spcAft>
              <a:buNone/>
              <a:defRPr sz="700"/>
            </a:lvl3pPr>
            <a:lvl4pPr lvl="3" rtl="0">
              <a:spcBef>
                <a:spcPts val="0"/>
              </a:spcBef>
              <a:spcAft>
                <a:spcPts val="0"/>
              </a:spcAft>
              <a:buNone/>
              <a:defRPr sz="700"/>
            </a:lvl4pPr>
            <a:lvl5pPr lvl="4" rtl="0">
              <a:spcBef>
                <a:spcPts val="0"/>
              </a:spcBef>
              <a:spcAft>
                <a:spcPts val="0"/>
              </a:spcAft>
              <a:buNone/>
              <a:defRPr sz="700"/>
            </a:lvl5pPr>
            <a:lvl6pPr lvl="5" rtl="0">
              <a:spcBef>
                <a:spcPts val="0"/>
              </a:spcBef>
              <a:spcAft>
                <a:spcPts val="0"/>
              </a:spcAft>
              <a:buNone/>
              <a:defRPr sz="700"/>
            </a:lvl6pPr>
            <a:lvl7pPr lvl="6" rtl="0">
              <a:spcBef>
                <a:spcPts val="0"/>
              </a:spcBef>
              <a:spcAft>
                <a:spcPts val="0"/>
              </a:spcAft>
              <a:buNone/>
              <a:defRPr sz="700"/>
            </a:lvl7pPr>
            <a:lvl8pPr lvl="7" rtl="0">
              <a:spcBef>
                <a:spcPts val="0"/>
              </a:spcBef>
              <a:spcAft>
                <a:spcPts val="0"/>
              </a:spcAft>
              <a:buNone/>
              <a:defRPr sz="700"/>
            </a:lvl8pPr>
            <a:lvl9pPr lvl="8" rtl="0">
              <a:spcBef>
                <a:spcPts val="0"/>
              </a:spcBef>
              <a:spcAft>
                <a:spcPts val="0"/>
              </a:spcAft>
              <a:buNone/>
              <a:defRPr sz="7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p:cSld name="Title Only">
    <p:spTree>
      <p:nvGrpSpPr>
        <p:cNvPr id="241" name="Shape 241"/>
        <p:cNvGrpSpPr/>
        <p:nvPr/>
      </p:nvGrpSpPr>
      <p:grpSpPr>
        <a:xfrm>
          <a:off x="0" y="0"/>
          <a:ext cx="0" cy="0"/>
          <a:chOff x="0" y="0"/>
          <a:chExt cx="0" cy="0"/>
        </a:xfrm>
      </p:grpSpPr>
      <p:sp>
        <p:nvSpPr>
          <p:cNvPr id="242" name="Google Shape;242;p18"/>
          <p:cNvSpPr txBox="1"/>
          <p:nvPr>
            <p:ph type="title"/>
          </p:nvPr>
        </p:nvSpPr>
        <p:spPr>
          <a:xfrm>
            <a:off x="292745" y="285281"/>
            <a:ext cx="8579400" cy="622200"/>
          </a:xfrm>
          <a:prstGeom prst="rect">
            <a:avLst/>
          </a:prstGeom>
        </p:spPr>
        <p:txBody>
          <a:bodyPr anchorCtr="0" anchor="t" bIns="68575" lIns="68575" spcFirstLastPara="1" rIns="68575" wrap="square" tIns="6857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43" name="Google Shape;243;p18"/>
          <p:cNvSpPr txBox="1"/>
          <p:nvPr>
            <p:ph idx="1" type="subTitle"/>
          </p:nvPr>
        </p:nvSpPr>
        <p:spPr>
          <a:xfrm>
            <a:off x="299666" y="4638825"/>
            <a:ext cx="8579400" cy="2148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700">
                <a:solidFill>
                  <a:schemeClr val="lt2"/>
                </a:solidFill>
              </a:defRPr>
            </a:lvl1pPr>
            <a:lvl2pPr lvl="1" rtl="0">
              <a:spcBef>
                <a:spcPts val="0"/>
              </a:spcBef>
              <a:spcAft>
                <a:spcPts val="0"/>
              </a:spcAft>
              <a:buNone/>
              <a:defRPr sz="700"/>
            </a:lvl2pPr>
            <a:lvl3pPr lvl="2" rtl="0">
              <a:spcBef>
                <a:spcPts val="0"/>
              </a:spcBef>
              <a:spcAft>
                <a:spcPts val="0"/>
              </a:spcAft>
              <a:buNone/>
              <a:defRPr sz="700"/>
            </a:lvl3pPr>
            <a:lvl4pPr lvl="3" rtl="0">
              <a:spcBef>
                <a:spcPts val="0"/>
              </a:spcBef>
              <a:spcAft>
                <a:spcPts val="0"/>
              </a:spcAft>
              <a:buNone/>
              <a:defRPr sz="700"/>
            </a:lvl4pPr>
            <a:lvl5pPr lvl="4" rtl="0">
              <a:spcBef>
                <a:spcPts val="0"/>
              </a:spcBef>
              <a:spcAft>
                <a:spcPts val="0"/>
              </a:spcAft>
              <a:buNone/>
              <a:defRPr sz="700"/>
            </a:lvl5pPr>
            <a:lvl6pPr lvl="5" rtl="0">
              <a:spcBef>
                <a:spcPts val="0"/>
              </a:spcBef>
              <a:spcAft>
                <a:spcPts val="0"/>
              </a:spcAft>
              <a:buNone/>
              <a:defRPr sz="700"/>
            </a:lvl6pPr>
            <a:lvl7pPr lvl="6" rtl="0">
              <a:spcBef>
                <a:spcPts val="0"/>
              </a:spcBef>
              <a:spcAft>
                <a:spcPts val="0"/>
              </a:spcAft>
              <a:buNone/>
              <a:defRPr sz="700"/>
            </a:lvl7pPr>
            <a:lvl8pPr lvl="7" rtl="0">
              <a:spcBef>
                <a:spcPts val="0"/>
              </a:spcBef>
              <a:spcAft>
                <a:spcPts val="0"/>
              </a:spcAft>
              <a:buNone/>
              <a:defRPr sz="700"/>
            </a:lvl8pPr>
            <a:lvl9pPr lvl="8" rtl="0">
              <a:spcBef>
                <a:spcPts val="0"/>
              </a:spcBef>
              <a:spcAft>
                <a:spcPts val="0"/>
              </a:spcAft>
              <a:buNone/>
              <a:defRPr sz="7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244" name="Shape 244"/>
        <p:cNvGrpSpPr/>
        <p:nvPr/>
      </p:nvGrpSpPr>
      <p:grpSpPr>
        <a:xfrm>
          <a:off x="0" y="0"/>
          <a:ext cx="0" cy="0"/>
          <a:chOff x="0" y="0"/>
          <a:chExt cx="0" cy="0"/>
        </a:xfrm>
      </p:grpSpPr>
      <p:sp>
        <p:nvSpPr>
          <p:cNvPr id="245" name="Google Shape;245;p19"/>
          <p:cNvSpPr txBox="1"/>
          <p:nvPr>
            <p:ph idx="1" type="subTitle"/>
          </p:nvPr>
        </p:nvSpPr>
        <p:spPr>
          <a:xfrm>
            <a:off x="299666" y="4638825"/>
            <a:ext cx="8579400" cy="2148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700">
                <a:solidFill>
                  <a:schemeClr val="lt2"/>
                </a:solidFill>
              </a:defRPr>
            </a:lvl1pPr>
            <a:lvl2pPr lvl="1" rtl="0">
              <a:spcBef>
                <a:spcPts val="0"/>
              </a:spcBef>
              <a:spcAft>
                <a:spcPts val="0"/>
              </a:spcAft>
              <a:buNone/>
              <a:defRPr sz="700"/>
            </a:lvl2pPr>
            <a:lvl3pPr lvl="2" rtl="0">
              <a:spcBef>
                <a:spcPts val="0"/>
              </a:spcBef>
              <a:spcAft>
                <a:spcPts val="0"/>
              </a:spcAft>
              <a:buNone/>
              <a:defRPr sz="700"/>
            </a:lvl3pPr>
            <a:lvl4pPr lvl="3" rtl="0">
              <a:spcBef>
                <a:spcPts val="0"/>
              </a:spcBef>
              <a:spcAft>
                <a:spcPts val="0"/>
              </a:spcAft>
              <a:buNone/>
              <a:defRPr sz="700"/>
            </a:lvl4pPr>
            <a:lvl5pPr lvl="4" rtl="0">
              <a:spcBef>
                <a:spcPts val="0"/>
              </a:spcBef>
              <a:spcAft>
                <a:spcPts val="0"/>
              </a:spcAft>
              <a:buNone/>
              <a:defRPr sz="700"/>
            </a:lvl5pPr>
            <a:lvl6pPr lvl="5" rtl="0">
              <a:spcBef>
                <a:spcPts val="0"/>
              </a:spcBef>
              <a:spcAft>
                <a:spcPts val="0"/>
              </a:spcAft>
              <a:buNone/>
              <a:defRPr sz="700"/>
            </a:lvl6pPr>
            <a:lvl7pPr lvl="6" rtl="0">
              <a:spcBef>
                <a:spcPts val="0"/>
              </a:spcBef>
              <a:spcAft>
                <a:spcPts val="0"/>
              </a:spcAft>
              <a:buNone/>
              <a:defRPr sz="700"/>
            </a:lvl7pPr>
            <a:lvl8pPr lvl="7" rtl="0">
              <a:spcBef>
                <a:spcPts val="0"/>
              </a:spcBef>
              <a:spcAft>
                <a:spcPts val="0"/>
              </a:spcAft>
              <a:buNone/>
              <a:defRPr sz="700"/>
            </a:lvl8pPr>
            <a:lvl9pPr lvl="8" rtl="0">
              <a:spcBef>
                <a:spcPts val="0"/>
              </a:spcBef>
              <a:spcAft>
                <a:spcPts val="0"/>
              </a:spcAft>
              <a:buNone/>
              <a:defRPr sz="7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 Text">
  <p:cSld name="Quote w/ Text">
    <p:spTree>
      <p:nvGrpSpPr>
        <p:cNvPr id="246" name="Shape 246"/>
        <p:cNvGrpSpPr/>
        <p:nvPr/>
      </p:nvGrpSpPr>
      <p:grpSpPr>
        <a:xfrm>
          <a:off x="0" y="0"/>
          <a:ext cx="0" cy="0"/>
          <a:chOff x="0" y="0"/>
          <a:chExt cx="0" cy="0"/>
        </a:xfrm>
      </p:grpSpPr>
      <p:sp>
        <p:nvSpPr>
          <p:cNvPr id="247" name="Google Shape;247;p20"/>
          <p:cNvSpPr txBox="1"/>
          <p:nvPr>
            <p:ph idx="1" type="subTitle"/>
          </p:nvPr>
        </p:nvSpPr>
        <p:spPr>
          <a:xfrm>
            <a:off x="4614227" y="1349944"/>
            <a:ext cx="4243800" cy="2008500"/>
          </a:xfrm>
          <a:prstGeom prst="rect">
            <a:avLst/>
          </a:prstGeom>
        </p:spPr>
        <p:txBody>
          <a:bodyPr anchorCtr="0" anchor="t" bIns="68575" lIns="68575" spcFirstLastPara="1" rIns="68575" wrap="square" tIns="68575">
            <a:noAutofit/>
          </a:bodyPr>
          <a:lstStyle>
            <a:lvl1pPr lvl="0" rtl="0">
              <a:lnSpc>
                <a:spcPct val="150000"/>
              </a:lnSpc>
              <a:spcBef>
                <a:spcPts val="0"/>
              </a:spcBef>
              <a:spcAft>
                <a:spcPts val="0"/>
              </a:spcAft>
              <a:buNone/>
              <a:defRPr sz="15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sp>
        <p:nvSpPr>
          <p:cNvPr id="248" name="Google Shape;248;p20"/>
          <p:cNvSpPr txBox="1"/>
          <p:nvPr>
            <p:ph idx="2" type="subTitle"/>
          </p:nvPr>
        </p:nvSpPr>
        <p:spPr>
          <a:xfrm>
            <a:off x="4621142" y="3280141"/>
            <a:ext cx="4243800" cy="663900"/>
          </a:xfrm>
          <a:prstGeom prst="rect">
            <a:avLst/>
          </a:prstGeom>
        </p:spPr>
        <p:txBody>
          <a:bodyPr anchorCtr="0" anchor="b" bIns="68575" lIns="68575" spcFirstLastPara="1" rIns="68575" wrap="square" tIns="68575">
            <a:noAutofit/>
          </a:bodyPr>
          <a:lstStyle>
            <a:lvl1pPr lvl="0" rtl="0">
              <a:spcBef>
                <a:spcPts val="0"/>
              </a:spcBef>
              <a:spcAft>
                <a:spcPts val="0"/>
              </a:spcAft>
              <a:buNone/>
              <a:defRPr i="1" sz="11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49" name="Google Shape;249;p20"/>
          <p:cNvSpPr txBox="1"/>
          <p:nvPr>
            <p:ph idx="3" type="subTitle"/>
          </p:nvPr>
        </p:nvSpPr>
        <p:spPr>
          <a:xfrm>
            <a:off x="299666" y="4638825"/>
            <a:ext cx="8579400" cy="2148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700">
                <a:solidFill>
                  <a:schemeClr val="lt2"/>
                </a:solidFill>
              </a:defRPr>
            </a:lvl1pPr>
            <a:lvl2pPr lvl="1" rtl="0">
              <a:spcBef>
                <a:spcPts val="0"/>
              </a:spcBef>
              <a:spcAft>
                <a:spcPts val="0"/>
              </a:spcAft>
              <a:buNone/>
              <a:defRPr sz="700"/>
            </a:lvl2pPr>
            <a:lvl3pPr lvl="2" rtl="0">
              <a:spcBef>
                <a:spcPts val="0"/>
              </a:spcBef>
              <a:spcAft>
                <a:spcPts val="0"/>
              </a:spcAft>
              <a:buNone/>
              <a:defRPr sz="700"/>
            </a:lvl3pPr>
            <a:lvl4pPr lvl="3" rtl="0">
              <a:spcBef>
                <a:spcPts val="0"/>
              </a:spcBef>
              <a:spcAft>
                <a:spcPts val="0"/>
              </a:spcAft>
              <a:buNone/>
              <a:defRPr sz="700"/>
            </a:lvl4pPr>
            <a:lvl5pPr lvl="4" rtl="0">
              <a:spcBef>
                <a:spcPts val="0"/>
              </a:spcBef>
              <a:spcAft>
                <a:spcPts val="0"/>
              </a:spcAft>
              <a:buNone/>
              <a:defRPr sz="700"/>
            </a:lvl5pPr>
            <a:lvl6pPr lvl="5" rtl="0">
              <a:spcBef>
                <a:spcPts val="0"/>
              </a:spcBef>
              <a:spcAft>
                <a:spcPts val="0"/>
              </a:spcAft>
              <a:buNone/>
              <a:defRPr sz="700"/>
            </a:lvl6pPr>
            <a:lvl7pPr lvl="6" rtl="0">
              <a:spcBef>
                <a:spcPts val="0"/>
              </a:spcBef>
              <a:spcAft>
                <a:spcPts val="0"/>
              </a:spcAft>
              <a:buNone/>
              <a:defRPr sz="700"/>
            </a:lvl7pPr>
            <a:lvl8pPr lvl="7" rtl="0">
              <a:spcBef>
                <a:spcPts val="0"/>
              </a:spcBef>
              <a:spcAft>
                <a:spcPts val="0"/>
              </a:spcAft>
              <a:buNone/>
              <a:defRPr sz="700"/>
            </a:lvl8pPr>
            <a:lvl9pPr lvl="8" rtl="0">
              <a:spcBef>
                <a:spcPts val="0"/>
              </a:spcBef>
              <a:spcAft>
                <a:spcPts val="0"/>
              </a:spcAft>
              <a:buNone/>
              <a:defRPr sz="7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 Object">
  <p:cSld name="Quote w/ Object">
    <p:spTree>
      <p:nvGrpSpPr>
        <p:cNvPr id="250" name="Shape 250"/>
        <p:cNvGrpSpPr/>
        <p:nvPr/>
      </p:nvGrpSpPr>
      <p:grpSpPr>
        <a:xfrm>
          <a:off x="0" y="0"/>
          <a:ext cx="0" cy="0"/>
          <a:chOff x="0" y="0"/>
          <a:chExt cx="0" cy="0"/>
        </a:xfrm>
      </p:grpSpPr>
      <p:sp>
        <p:nvSpPr>
          <p:cNvPr id="251" name="Google Shape;251;p21"/>
          <p:cNvSpPr txBox="1"/>
          <p:nvPr>
            <p:ph type="title"/>
          </p:nvPr>
        </p:nvSpPr>
        <p:spPr>
          <a:xfrm>
            <a:off x="292745" y="285281"/>
            <a:ext cx="8579400" cy="622200"/>
          </a:xfrm>
          <a:prstGeom prst="rect">
            <a:avLst/>
          </a:prstGeom>
        </p:spPr>
        <p:txBody>
          <a:bodyPr anchorCtr="0" anchor="t" bIns="68575" lIns="68575" spcFirstLastPara="1" rIns="68575" wrap="square" tIns="6857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52" name="Google Shape;252;p21"/>
          <p:cNvSpPr txBox="1"/>
          <p:nvPr>
            <p:ph idx="1" type="subTitle"/>
          </p:nvPr>
        </p:nvSpPr>
        <p:spPr>
          <a:xfrm>
            <a:off x="292745" y="1694119"/>
            <a:ext cx="3075000" cy="1488000"/>
          </a:xfrm>
          <a:prstGeom prst="rect">
            <a:avLst/>
          </a:prstGeom>
        </p:spPr>
        <p:txBody>
          <a:bodyPr anchorCtr="0" anchor="t" bIns="68575" lIns="68575" spcFirstLastPara="1" rIns="68575" wrap="square" tIns="68575">
            <a:noAutofit/>
          </a:bodyPr>
          <a:lstStyle>
            <a:lvl1pPr lvl="0" rtl="0">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sp>
        <p:nvSpPr>
          <p:cNvPr id="253" name="Google Shape;253;p21"/>
          <p:cNvSpPr txBox="1"/>
          <p:nvPr>
            <p:ph idx="2" type="subTitle"/>
          </p:nvPr>
        </p:nvSpPr>
        <p:spPr>
          <a:xfrm>
            <a:off x="299664" y="3313313"/>
            <a:ext cx="3075000" cy="898500"/>
          </a:xfrm>
          <a:prstGeom prst="rect">
            <a:avLst/>
          </a:prstGeom>
        </p:spPr>
        <p:txBody>
          <a:bodyPr anchorCtr="0" anchor="t" bIns="68575" lIns="68575" spcFirstLastPara="1" rIns="68575" wrap="square" tIns="68575">
            <a:noAutofit/>
          </a:bodyPr>
          <a:lstStyle>
            <a:lvl1pPr lvl="0" rtl="0">
              <a:spcBef>
                <a:spcPts val="0"/>
              </a:spcBef>
              <a:spcAft>
                <a:spcPts val="0"/>
              </a:spcAft>
              <a:buNone/>
              <a:defRPr i="1" sz="11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54" name="Google Shape;254;p21"/>
          <p:cNvSpPr txBox="1"/>
          <p:nvPr>
            <p:ph idx="3" type="subTitle"/>
          </p:nvPr>
        </p:nvSpPr>
        <p:spPr>
          <a:xfrm>
            <a:off x="299666" y="4638825"/>
            <a:ext cx="8579400" cy="2148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700">
                <a:solidFill>
                  <a:schemeClr val="lt2"/>
                </a:solidFill>
              </a:defRPr>
            </a:lvl1pPr>
            <a:lvl2pPr lvl="1" rtl="0">
              <a:spcBef>
                <a:spcPts val="0"/>
              </a:spcBef>
              <a:spcAft>
                <a:spcPts val="0"/>
              </a:spcAft>
              <a:buNone/>
              <a:defRPr sz="700"/>
            </a:lvl2pPr>
            <a:lvl3pPr lvl="2" rtl="0">
              <a:spcBef>
                <a:spcPts val="0"/>
              </a:spcBef>
              <a:spcAft>
                <a:spcPts val="0"/>
              </a:spcAft>
              <a:buNone/>
              <a:defRPr sz="700"/>
            </a:lvl3pPr>
            <a:lvl4pPr lvl="3" rtl="0">
              <a:spcBef>
                <a:spcPts val="0"/>
              </a:spcBef>
              <a:spcAft>
                <a:spcPts val="0"/>
              </a:spcAft>
              <a:buNone/>
              <a:defRPr sz="700"/>
            </a:lvl4pPr>
            <a:lvl5pPr lvl="4" rtl="0">
              <a:spcBef>
                <a:spcPts val="0"/>
              </a:spcBef>
              <a:spcAft>
                <a:spcPts val="0"/>
              </a:spcAft>
              <a:buNone/>
              <a:defRPr sz="700"/>
            </a:lvl5pPr>
            <a:lvl6pPr lvl="5" rtl="0">
              <a:spcBef>
                <a:spcPts val="0"/>
              </a:spcBef>
              <a:spcAft>
                <a:spcPts val="0"/>
              </a:spcAft>
              <a:buNone/>
              <a:defRPr sz="700"/>
            </a:lvl6pPr>
            <a:lvl7pPr lvl="6" rtl="0">
              <a:spcBef>
                <a:spcPts val="0"/>
              </a:spcBef>
              <a:spcAft>
                <a:spcPts val="0"/>
              </a:spcAft>
              <a:buNone/>
              <a:defRPr sz="700"/>
            </a:lvl7pPr>
            <a:lvl8pPr lvl="7" rtl="0">
              <a:spcBef>
                <a:spcPts val="0"/>
              </a:spcBef>
              <a:spcAft>
                <a:spcPts val="0"/>
              </a:spcAft>
              <a:buNone/>
              <a:defRPr sz="700"/>
            </a:lvl8pPr>
            <a:lvl9pPr lvl="8" rtl="0">
              <a:spcBef>
                <a:spcPts val="0"/>
              </a:spcBef>
              <a:spcAft>
                <a:spcPts val="0"/>
              </a:spcAft>
              <a:buNone/>
              <a:defRPr sz="7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creengrab w/ Text">
  <p:cSld name="Screengrab w/ Text">
    <p:spTree>
      <p:nvGrpSpPr>
        <p:cNvPr id="255" name="Shape 255"/>
        <p:cNvGrpSpPr/>
        <p:nvPr/>
      </p:nvGrpSpPr>
      <p:grpSpPr>
        <a:xfrm>
          <a:off x="0" y="0"/>
          <a:ext cx="0" cy="0"/>
          <a:chOff x="0" y="0"/>
          <a:chExt cx="0" cy="0"/>
        </a:xfrm>
      </p:grpSpPr>
      <p:sp>
        <p:nvSpPr>
          <p:cNvPr id="256" name="Google Shape;256;p22"/>
          <p:cNvSpPr txBox="1"/>
          <p:nvPr>
            <p:ph type="title"/>
          </p:nvPr>
        </p:nvSpPr>
        <p:spPr>
          <a:xfrm>
            <a:off x="292745" y="285281"/>
            <a:ext cx="8579400" cy="622200"/>
          </a:xfrm>
          <a:prstGeom prst="rect">
            <a:avLst/>
          </a:prstGeom>
        </p:spPr>
        <p:txBody>
          <a:bodyPr anchorCtr="0" anchor="t" bIns="68575" lIns="68575" spcFirstLastPara="1" rIns="68575" wrap="square" tIns="6857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57" name="Google Shape;257;p22"/>
          <p:cNvSpPr txBox="1"/>
          <p:nvPr>
            <p:ph idx="1" type="body"/>
          </p:nvPr>
        </p:nvSpPr>
        <p:spPr>
          <a:xfrm>
            <a:off x="292745" y="1101319"/>
            <a:ext cx="3012600" cy="3436200"/>
          </a:xfrm>
          <a:prstGeom prst="rect">
            <a:avLst/>
          </a:prstGeom>
        </p:spPr>
        <p:txBody>
          <a:bodyPr anchorCtr="0" anchor="ctr" bIns="68575" lIns="68575" spcFirstLastPara="1" rIns="68575" wrap="square" tIns="68575">
            <a:no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58" name="Google Shape;258;p22"/>
          <p:cNvSpPr txBox="1"/>
          <p:nvPr>
            <p:ph idx="2" type="subTitle"/>
          </p:nvPr>
        </p:nvSpPr>
        <p:spPr>
          <a:xfrm>
            <a:off x="299666" y="4638825"/>
            <a:ext cx="8579400" cy="2148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700">
                <a:solidFill>
                  <a:schemeClr val="lt2"/>
                </a:solidFill>
              </a:defRPr>
            </a:lvl1pPr>
            <a:lvl2pPr lvl="1" rtl="0">
              <a:spcBef>
                <a:spcPts val="0"/>
              </a:spcBef>
              <a:spcAft>
                <a:spcPts val="0"/>
              </a:spcAft>
              <a:buNone/>
              <a:defRPr sz="700"/>
            </a:lvl2pPr>
            <a:lvl3pPr lvl="2" rtl="0">
              <a:spcBef>
                <a:spcPts val="0"/>
              </a:spcBef>
              <a:spcAft>
                <a:spcPts val="0"/>
              </a:spcAft>
              <a:buNone/>
              <a:defRPr sz="700"/>
            </a:lvl3pPr>
            <a:lvl4pPr lvl="3" rtl="0">
              <a:spcBef>
                <a:spcPts val="0"/>
              </a:spcBef>
              <a:spcAft>
                <a:spcPts val="0"/>
              </a:spcAft>
              <a:buNone/>
              <a:defRPr sz="700"/>
            </a:lvl4pPr>
            <a:lvl5pPr lvl="4" rtl="0">
              <a:spcBef>
                <a:spcPts val="0"/>
              </a:spcBef>
              <a:spcAft>
                <a:spcPts val="0"/>
              </a:spcAft>
              <a:buNone/>
              <a:defRPr sz="700"/>
            </a:lvl5pPr>
            <a:lvl6pPr lvl="5" rtl="0">
              <a:spcBef>
                <a:spcPts val="0"/>
              </a:spcBef>
              <a:spcAft>
                <a:spcPts val="0"/>
              </a:spcAft>
              <a:buNone/>
              <a:defRPr sz="700"/>
            </a:lvl6pPr>
            <a:lvl7pPr lvl="6" rtl="0">
              <a:spcBef>
                <a:spcPts val="0"/>
              </a:spcBef>
              <a:spcAft>
                <a:spcPts val="0"/>
              </a:spcAft>
              <a:buNone/>
              <a:defRPr sz="700"/>
            </a:lvl7pPr>
            <a:lvl8pPr lvl="7" rtl="0">
              <a:spcBef>
                <a:spcPts val="0"/>
              </a:spcBef>
              <a:spcAft>
                <a:spcPts val="0"/>
              </a:spcAft>
              <a:buNone/>
              <a:defRPr sz="700"/>
            </a:lvl8pPr>
            <a:lvl9pPr lvl="8" rtl="0">
              <a:spcBef>
                <a:spcPts val="0"/>
              </a:spcBef>
              <a:spcAft>
                <a:spcPts val="0"/>
              </a:spcAft>
              <a:buNone/>
              <a:defRPr sz="700"/>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 Logo">
  <p:cSld name="Quote w/ Logo">
    <p:spTree>
      <p:nvGrpSpPr>
        <p:cNvPr id="259" name="Shape 259"/>
        <p:cNvGrpSpPr/>
        <p:nvPr/>
      </p:nvGrpSpPr>
      <p:grpSpPr>
        <a:xfrm>
          <a:off x="0" y="0"/>
          <a:ext cx="0" cy="0"/>
          <a:chOff x="0" y="0"/>
          <a:chExt cx="0" cy="0"/>
        </a:xfrm>
      </p:grpSpPr>
      <p:sp>
        <p:nvSpPr>
          <p:cNvPr id="260" name="Google Shape;260;p23"/>
          <p:cNvSpPr txBox="1"/>
          <p:nvPr>
            <p:ph type="title"/>
          </p:nvPr>
        </p:nvSpPr>
        <p:spPr>
          <a:xfrm>
            <a:off x="292745" y="285281"/>
            <a:ext cx="8579400" cy="622200"/>
          </a:xfrm>
          <a:prstGeom prst="rect">
            <a:avLst/>
          </a:prstGeom>
        </p:spPr>
        <p:txBody>
          <a:bodyPr anchorCtr="0" anchor="t" bIns="68575" lIns="68575" spcFirstLastPara="1" rIns="68575" wrap="square" tIns="6857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61" name="Google Shape;261;p23"/>
          <p:cNvSpPr txBox="1"/>
          <p:nvPr>
            <p:ph idx="1" type="subTitle"/>
          </p:nvPr>
        </p:nvSpPr>
        <p:spPr>
          <a:xfrm>
            <a:off x="1023435" y="1876725"/>
            <a:ext cx="7097100" cy="885000"/>
          </a:xfrm>
          <a:prstGeom prst="rect">
            <a:avLst/>
          </a:prstGeom>
        </p:spPr>
        <p:txBody>
          <a:bodyPr anchorCtr="0" anchor="t" bIns="68575" lIns="68575" spcFirstLastPara="1" rIns="68575" wrap="square" tIns="68575">
            <a:noAutofit/>
          </a:bodyPr>
          <a:lstStyle>
            <a:lvl1pPr lvl="0" rtl="0" algn="ctr">
              <a:spcBef>
                <a:spcPts val="0"/>
              </a:spcBef>
              <a:spcAft>
                <a:spcPts val="0"/>
              </a:spcAft>
              <a:buNone/>
              <a:defRPr>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sp>
        <p:nvSpPr>
          <p:cNvPr id="262" name="Google Shape;262;p23"/>
          <p:cNvSpPr txBox="1"/>
          <p:nvPr>
            <p:ph idx="2" type="subTitle"/>
          </p:nvPr>
        </p:nvSpPr>
        <p:spPr>
          <a:xfrm>
            <a:off x="1023435" y="2939531"/>
            <a:ext cx="7097100" cy="546000"/>
          </a:xfrm>
          <a:prstGeom prst="rect">
            <a:avLst/>
          </a:prstGeom>
        </p:spPr>
        <p:txBody>
          <a:bodyPr anchorCtr="0" anchor="t" bIns="68575" lIns="68575" spcFirstLastPara="1" rIns="68575" wrap="square" tIns="68575">
            <a:noAutofit/>
          </a:bodyPr>
          <a:lstStyle>
            <a:lvl1pPr lvl="0" rtl="0" algn="ctr">
              <a:spcBef>
                <a:spcPts val="0"/>
              </a:spcBef>
              <a:spcAft>
                <a:spcPts val="0"/>
              </a:spcAft>
              <a:buNone/>
              <a:defRPr i="1" sz="11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63" name="Google Shape;263;p23"/>
          <p:cNvSpPr txBox="1"/>
          <p:nvPr>
            <p:ph idx="3" type="subTitle"/>
          </p:nvPr>
        </p:nvSpPr>
        <p:spPr>
          <a:xfrm>
            <a:off x="299666" y="4638825"/>
            <a:ext cx="8579400" cy="2148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700">
                <a:solidFill>
                  <a:schemeClr val="lt2"/>
                </a:solidFill>
              </a:defRPr>
            </a:lvl1pPr>
            <a:lvl2pPr lvl="1" rtl="0">
              <a:spcBef>
                <a:spcPts val="0"/>
              </a:spcBef>
              <a:spcAft>
                <a:spcPts val="0"/>
              </a:spcAft>
              <a:buNone/>
              <a:defRPr sz="700"/>
            </a:lvl2pPr>
            <a:lvl3pPr lvl="2" rtl="0">
              <a:spcBef>
                <a:spcPts val="0"/>
              </a:spcBef>
              <a:spcAft>
                <a:spcPts val="0"/>
              </a:spcAft>
              <a:buNone/>
              <a:defRPr sz="700"/>
            </a:lvl3pPr>
            <a:lvl4pPr lvl="3" rtl="0">
              <a:spcBef>
                <a:spcPts val="0"/>
              </a:spcBef>
              <a:spcAft>
                <a:spcPts val="0"/>
              </a:spcAft>
              <a:buNone/>
              <a:defRPr sz="700"/>
            </a:lvl4pPr>
            <a:lvl5pPr lvl="4" rtl="0">
              <a:spcBef>
                <a:spcPts val="0"/>
              </a:spcBef>
              <a:spcAft>
                <a:spcPts val="0"/>
              </a:spcAft>
              <a:buNone/>
              <a:defRPr sz="700"/>
            </a:lvl5pPr>
            <a:lvl6pPr lvl="5" rtl="0">
              <a:spcBef>
                <a:spcPts val="0"/>
              </a:spcBef>
              <a:spcAft>
                <a:spcPts val="0"/>
              </a:spcAft>
              <a:buNone/>
              <a:defRPr sz="700"/>
            </a:lvl6pPr>
            <a:lvl7pPr lvl="6" rtl="0">
              <a:spcBef>
                <a:spcPts val="0"/>
              </a:spcBef>
              <a:spcAft>
                <a:spcPts val="0"/>
              </a:spcAft>
              <a:buNone/>
              <a:defRPr sz="700"/>
            </a:lvl7pPr>
            <a:lvl8pPr lvl="7" rtl="0">
              <a:spcBef>
                <a:spcPts val="0"/>
              </a:spcBef>
              <a:spcAft>
                <a:spcPts val="0"/>
              </a:spcAft>
              <a:buNone/>
              <a:defRPr sz="700"/>
            </a:lvl8pPr>
            <a:lvl9pPr lvl="8" rtl="0">
              <a:spcBef>
                <a:spcPts val="0"/>
              </a:spcBef>
              <a:spcAft>
                <a:spcPts val="0"/>
              </a:spcAft>
              <a:buNone/>
              <a:defRPr sz="7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creengrab w/ Title">
  <p:cSld name="Screengrab w/ Title">
    <p:spTree>
      <p:nvGrpSpPr>
        <p:cNvPr id="264" name="Shape 264"/>
        <p:cNvGrpSpPr/>
        <p:nvPr/>
      </p:nvGrpSpPr>
      <p:grpSpPr>
        <a:xfrm>
          <a:off x="0" y="0"/>
          <a:ext cx="0" cy="0"/>
          <a:chOff x="0" y="0"/>
          <a:chExt cx="0" cy="0"/>
        </a:xfrm>
      </p:grpSpPr>
      <p:sp>
        <p:nvSpPr>
          <p:cNvPr id="265" name="Google Shape;265;p24"/>
          <p:cNvSpPr txBox="1"/>
          <p:nvPr>
            <p:ph idx="1" type="subTitle"/>
          </p:nvPr>
        </p:nvSpPr>
        <p:spPr>
          <a:xfrm>
            <a:off x="299666" y="4638825"/>
            <a:ext cx="8579400" cy="2148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700">
                <a:solidFill>
                  <a:schemeClr val="lt2"/>
                </a:solidFill>
              </a:defRPr>
            </a:lvl1pPr>
            <a:lvl2pPr lvl="1" rtl="0">
              <a:spcBef>
                <a:spcPts val="0"/>
              </a:spcBef>
              <a:spcAft>
                <a:spcPts val="0"/>
              </a:spcAft>
              <a:buNone/>
              <a:defRPr sz="700"/>
            </a:lvl2pPr>
            <a:lvl3pPr lvl="2" rtl="0">
              <a:spcBef>
                <a:spcPts val="0"/>
              </a:spcBef>
              <a:spcAft>
                <a:spcPts val="0"/>
              </a:spcAft>
              <a:buNone/>
              <a:defRPr sz="700"/>
            </a:lvl3pPr>
            <a:lvl4pPr lvl="3" rtl="0">
              <a:spcBef>
                <a:spcPts val="0"/>
              </a:spcBef>
              <a:spcAft>
                <a:spcPts val="0"/>
              </a:spcAft>
              <a:buNone/>
              <a:defRPr sz="700"/>
            </a:lvl4pPr>
            <a:lvl5pPr lvl="4" rtl="0">
              <a:spcBef>
                <a:spcPts val="0"/>
              </a:spcBef>
              <a:spcAft>
                <a:spcPts val="0"/>
              </a:spcAft>
              <a:buNone/>
              <a:defRPr sz="700"/>
            </a:lvl5pPr>
            <a:lvl6pPr lvl="5" rtl="0">
              <a:spcBef>
                <a:spcPts val="0"/>
              </a:spcBef>
              <a:spcAft>
                <a:spcPts val="0"/>
              </a:spcAft>
              <a:buNone/>
              <a:defRPr sz="700"/>
            </a:lvl6pPr>
            <a:lvl7pPr lvl="6" rtl="0">
              <a:spcBef>
                <a:spcPts val="0"/>
              </a:spcBef>
              <a:spcAft>
                <a:spcPts val="0"/>
              </a:spcAft>
              <a:buNone/>
              <a:defRPr sz="700"/>
            </a:lvl7pPr>
            <a:lvl8pPr lvl="7" rtl="0">
              <a:spcBef>
                <a:spcPts val="0"/>
              </a:spcBef>
              <a:spcAft>
                <a:spcPts val="0"/>
              </a:spcAft>
              <a:buNone/>
              <a:defRPr sz="700"/>
            </a:lvl8pPr>
            <a:lvl9pPr lvl="8" rtl="0">
              <a:spcBef>
                <a:spcPts val="0"/>
              </a:spcBef>
              <a:spcAft>
                <a:spcPts val="0"/>
              </a:spcAft>
              <a:buNone/>
              <a:defRPr sz="700"/>
            </a:lvl9pPr>
          </a:lstStyle>
          <a:p/>
        </p:txBody>
      </p:sp>
      <p:sp>
        <p:nvSpPr>
          <p:cNvPr id="266" name="Google Shape;266;p24"/>
          <p:cNvSpPr txBox="1"/>
          <p:nvPr>
            <p:ph type="title"/>
          </p:nvPr>
        </p:nvSpPr>
        <p:spPr>
          <a:xfrm>
            <a:off x="292745" y="285281"/>
            <a:ext cx="8579400" cy="622200"/>
          </a:xfrm>
          <a:prstGeom prst="rect">
            <a:avLst/>
          </a:prstGeom>
        </p:spPr>
        <p:txBody>
          <a:bodyPr anchorCtr="0" anchor="t" bIns="68575" lIns="68575" spcFirstLastPara="1" rIns="68575" wrap="square" tIns="6857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arge Text Treatment">
  <p:cSld name="Large Text Treatment">
    <p:spTree>
      <p:nvGrpSpPr>
        <p:cNvPr id="267" name="Shape 267"/>
        <p:cNvGrpSpPr/>
        <p:nvPr/>
      </p:nvGrpSpPr>
      <p:grpSpPr>
        <a:xfrm>
          <a:off x="0" y="0"/>
          <a:ext cx="0" cy="0"/>
          <a:chOff x="0" y="0"/>
          <a:chExt cx="0" cy="0"/>
        </a:xfrm>
      </p:grpSpPr>
      <p:sp>
        <p:nvSpPr>
          <p:cNvPr id="268" name="Google Shape;268;p25"/>
          <p:cNvSpPr txBox="1"/>
          <p:nvPr>
            <p:ph idx="1" type="subTitle"/>
          </p:nvPr>
        </p:nvSpPr>
        <p:spPr>
          <a:xfrm>
            <a:off x="282242" y="200495"/>
            <a:ext cx="8579400" cy="4318800"/>
          </a:xfrm>
          <a:prstGeom prst="rect">
            <a:avLst/>
          </a:prstGeom>
        </p:spPr>
        <p:txBody>
          <a:bodyPr anchorCtr="0" anchor="ctr" bIns="68575" lIns="68575" spcFirstLastPara="1" rIns="68575" wrap="square" tIns="68575">
            <a:noAutofit/>
          </a:bodyPr>
          <a:lstStyle>
            <a:lvl1pPr lvl="0" rtl="0" algn="ctr">
              <a:spcBef>
                <a:spcPts val="0"/>
              </a:spcBef>
              <a:spcAft>
                <a:spcPts val="0"/>
              </a:spcAft>
              <a:buNone/>
              <a:defRPr sz="66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69" name="Google Shape;269;p25"/>
          <p:cNvSpPr txBox="1"/>
          <p:nvPr>
            <p:ph idx="2" type="subTitle"/>
          </p:nvPr>
        </p:nvSpPr>
        <p:spPr>
          <a:xfrm>
            <a:off x="299666" y="4638825"/>
            <a:ext cx="8579400" cy="2148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700">
                <a:solidFill>
                  <a:schemeClr val="lt2"/>
                </a:solidFill>
              </a:defRPr>
            </a:lvl1pPr>
            <a:lvl2pPr lvl="1" rtl="0">
              <a:spcBef>
                <a:spcPts val="0"/>
              </a:spcBef>
              <a:spcAft>
                <a:spcPts val="0"/>
              </a:spcAft>
              <a:buNone/>
              <a:defRPr sz="700"/>
            </a:lvl2pPr>
            <a:lvl3pPr lvl="2" rtl="0">
              <a:spcBef>
                <a:spcPts val="0"/>
              </a:spcBef>
              <a:spcAft>
                <a:spcPts val="0"/>
              </a:spcAft>
              <a:buNone/>
              <a:defRPr sz="700"/>
            </a:lvl3pPr>
            <a:lvl4pPr lvl="3" rtl="0">
              <a:spcBef>
                <a:spcPts val="0"/>
              </a:spcBef>
              <a:spcAft>
                <a:spcPts val="0"/>
              </a:spcAft>
              <a:buNone/>
              <a:defRPr sz="700"/>
            </a:lvl4pPr>
            <a:lvl5pPr lvl="4" rtl="0">
              <a:spcBef>
                <a:spcPts val="0"/>
              </a:spcBef>
              <a:spcAft>
                <a:spcPts val="0"/>
              </a:spcAft>
              <a:buNone/>
              <a:defRPr sz="700"/>
            </a:lvl5pPr>
            <a:lvl6pPr lvl="5" rtl="0">
              <a:spcBef>
                <a:spcPts val="0"/>
              </a:spcBef>
              <a:spcAft>
                <a:spcPts val="0"/>
              </a:spcAft>
              <a:buNone/>
              <a:defRPr sz="700"/>
            </a:lvl6pPr>
            <a:lvl7pPr lvl="6" rtl="0">
              <a:spcBef>
                <a:spcPts val="0"/>
              </a:spcBef>
              <a:spcAft>
                <a:spcPts val="0"/>
              </a:spcAft>
              <a:buNone/>
              <a:defRPr sz="700"/>
            </a:lvl7pPr>
            <a:lvl8pPr lvl="7" rtl="0">
              <a:spcBef>
                <a:spcPts val="0"/>
              </a:spcBef>
              <a:spcAft>
                <a:spcPts val="0"/>
              </a:spcAft>
              <a:buNone/>
              <a:defRPr sz="700"/>
            </a:lvl8pPr>
            <a:lvl9pPr lvl="8" rtl="0">
              <a:spcBef>
                <a:spcPts val="0"/>
              </a:spcBef>
              <a:spcAft>
                <a:spcPts val="0"/>
              </a:spcAft>
              <a:buNone/>
              <a:defRPr sz="7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hart">
  <p:cSld name="Chart Center">
    <p:spTree>
      <p:nvGrpSpPr>
        <p:cNvPr id="270" name="Shape 270"/>
        <p:cNvGrpSpPr/>
        <p:nvPr/>
      </p:nvGrpSpPr>
      <p:grpSpPr>
        <a:xfrm>
          <a:off x="0" y="0"/>
          <a:ext cx="0" cy="0"/>
          <a:chOff x="0" y="0"/>
          <a:chExt cx="0" cy="0"/>
        </a:xfrm>
      </p:grpSpPr>
      <p:sp>
        <p:nvSpPr>
          <p:cNvPr id="271" name="Google Shape;271;p26"/>
          <p:cNvSpPr txBox="1"/>
          <p:nvPr>
            <p:ph type="title"/>
          </p:nvPr>
        </p:nvSpPr>
        <p:spPr>
          <a:xfrm>
            <a:off x="292745" y="285281"/>
            <a:ext cx="8579400" cy="483900"/>
          </a:xfrm>
          <a:prstGeom prst="rect">
            <a:avLst/>
          </a:prstGeom>
        </p:spPr>
        <p:txBody>
          <a:bodyPr anchorCtr="0" anchor="t" bIns="68575" lIns="68575" spcFirstLastPara="1" rIns="68575" wrap="square" tIns="6857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72" name="Google Shape;272;p26"/>
          <p:cNvSpPr txBox="1"/>
          <p:nvPr>
            <p:ph idx="1" type="subTitle"/>
          </p:nvPr>
        </p:nvSpPr>
        <p:spPr>
          <a:xfrm>
            <a:off x="299666" y="4638825"/>
            <a:ext cx="8579400" cy="2148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700">
                <a:solidFill>
                  <a:schemeClr val="lt2"/>
                </a:solidFill>
              </a:defRPr>
            </a:lvl1pPr>
            <a:lvl2pPr lvl="1" rtl="0">
              <a:spcBef>
                <a:spcPts val="0"/>
              </a:spcBef>
              <a:spcAft>
                <a:spcPts val="0"/>
              </a:spcAft>
              <a:buNone/>
              <a:defRPr sz="700"/>
            </a:lvl2pPr>
            <a:lvl3pPr lvl="2" rtl="0">
              <a:spcBef>
                <a:spcPts val="0"/>
              </a:spcBef>
              <a:spcAft>
                <a:spcPts val="0"/>
              </a:spcAft>
              <a:buNone/>
              <a:defRPr sz="700"/>
            </a:lvl3pPr>
            <a:lvl4pPr lvl="3" rtl="0">
              <a:spcBef>
                <a:spcPts val="0"/>
              </a:spcBef>
              <a:spcAft>
                <a:spcPts val="0"/>
              </a:spcAft>
              <a:buNone/>
              <a:defRPr sz="700"/>
            </a:lvl4pPr>
            <a:lvl5pPr lvl="4" rtl="0">
              <a:spcBef>
                <a:spcPts val="0"/>
              </a:spcBef>
              <a:spcAft>
                <a:spcPts val="0"/>
              </a:spcAft>
              <a:buNone/>
              <a:defRPr sz="700"/>
            </a:lvl5pPr>
            <a:lvl6pPr lvl="5" rtl="0">
              <a:spcBef>
                <a:spcPts val="0"/>
              </a:spcBef>
              <a:spcAft>
                <a:spcPts val="0"/>
              </a:spcAft>
              <a:buNone/>
              <a:defRPr sz="700"/>
            </a:lvl6pPr>
            <a:lvl7pPr lvl="6" rtl="0">
              <a:spcBef>
                <a:spcPts val="0"/>
              </a:spcBef>
              <a:spcAft>
                <a:spcPts val="0"/>
              </a:spcAft>
              <a:buNone/>
              <a:defRPr sz="700"/>
            </a:lvl7pPr>
            <a:lvl8pPr lvl="7" rtl="0">
              <a:spcBef>
                <a:spcPts val="0"/>
              </a:spcBef>
              <a:spcAft>
                <a:spcPts val="0"/>
              </a:spcAft>
              <a:buNone/>
              <a:defRPr sz="700"/>
            </a:lvl8pPr>
            <a:lvl9pPr lvl="8" rtl="0">
              <a:spcBef>
                <a:spcPts val="0"/>
              </a:spcBef>
              <a:spcAft>
                <a:spcPts val="0"/>
              </a:spcAft>
              <a:buNone/>
              <a:defRPr sz="7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ore Information">
  <p:cSld name="More Information">
    <p:spTree>
      <p:nvGrpSpPr>
        <p:cNvPr id="273" name="Shape 273"/>
        <p:cNvGrpSpPr/>
        <p:nvPr/>
      </p:nvGrpSpPr>
      <p:grpSpPr>
        <a:xfrm>
          <a:off x="0" y="0"/>
          <a:ext cx="0" cy="0"/>
          <a:chOff x="0" y="0"/>
          <a:chExt cx="0" cy="0"/>
        </a:xfrm>
      </p:grpSpPr>
      <p:pic>
        <p:nvPicPr>
          <p:cNvPr id="274" name="Google Shape;274;p27"/>
          <p:cNvPicPr preferRelativeResize="0"/>
          <p:nvPr/>
        </p:nvPicPr>
        <p:blipFill rotWithShape="1">
          <a:blip r:embed="rId2">
            <a:alphaModFix/>
          </a:blip>
          <a:srcRect b="446" l="0" r="428" t="327"/>
          <a:stretch/>
        </p:blipFill>
        <p:spPr>
          <a:xfrm>
            <a:off x="0" y="598950"/>
            <a:ext cx="9144000" cy="4560900"/>
          </a:xfrm>
          <a:prstGeom prst="rect">
            <a:avLst/>
          </a:prstGeom>
          <a:noFill/>
          <a:ln>
            <a:noFill/>
          </a:ln>
        </p:spPr>
      </p:pic>
      <p:sp>
        <p:nvSpPr>
          <p:cNvPr id="275" name="Google Shape;275;p27"/>
          <p:cNvSpPr/>
          <p:nvPr/>
        </p:nvSpPr>
        <p:spPr>
          <a:xfrm>
            <a:off x="0" y="0"/>
            <a:ext cx="9144000" cy="598800"/>
          </a:xfrm>
          <a:prstGeom prst="rect">
            <a:avLst/>
          </a:prstGeom>
          <a:solidFill>
            <a:schemeClr val="lt1"/>
          </a:solid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nvGrpSpPr>
          <p:cNvPr id="276" name="Google Shape;276;p27"/>
          <p:cNvGrpSpPr/>
          <p:nvPr/>
        </p:nvGrpSpPr>
        <p:grpSpPr>
          <a:xfrm>
            <a:off x="372994" y="172274"/>
            <a:ext cx="2349272" cy="274044"/>
            <a:chOff x="3468688" y="1319213"/>
            <a:chExt cx="6489700" cy="757238"/>
          </a:xfrm>
        </p:grpSpPr>
        <p:sp>
          <p:nvSpPr>
            <p:cNvPr id="277" name="Google Shape;277;p27"/>
            <p:cNvSpPr/>
            <p:nvPr/>
          </p:nvSpPr>
          <p:spPr>
            <a:xfrm>
              <a:off x="3468688" y="1319213"/>
              <a:ext cx="568325" cy="587375"/>
            </a:xfrm>
            <a:custGeom>
              <a:rect b="b" l="l" r="r" t="t"/>
              <a:pathLst>
                <a:path extrusionOk="0" h="420" w="409">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78" name="Google Shape;278;p27"/>
            <p:cNvSpPr/>
            <p:nvPr/>
          </p:nvSpPr>
          <p:spPr>
            <a:xfrm>
              <a:off x="4065588"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79" name="Google Shape;279;p27"/>
            <p:cNvSpPr/>
            <p:nvPr/>
          </p:nvSpPr>
          <p:spPr>
            <a:xfrm>
              <a:off x="4476750"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80" name="Google Shape;280;p27"/>
            <p:cNvSpPr/>
            <p:nvPr/>
          </p:nvSpPr>
          <p:spPr>
            <a:xfrm>
              <a:off x="4889500" y="1528763"/>
              <a:ext cx="360363" cy="547688"/>
            </a:xfrm>
            <a:custGeom>
              <a:rect b="b" l="l" r="r" t="t"/>
              <a:pathLst>
                <a:path extrusionOk="0" h="392" w="259">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81" name="Google Shape;281;p27"/>
            <p:cNvSpPr/>
            <p:nvPr/>
          </p:nvSpPr>
          <p:spPr>
            <a:xfrm>
              <a:off x="5307013" y="1339851"/>
              <a:ext cx="82500" cy="555600"/>
            </a:xfrm>
            <a:prstGeom prst="rect">
              <a:avLst/>
            </a:prstGeom>
            <a:solidFill>
              <a:srgbClr val="34A85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82" name="Google Shape;282;p27"/>
            <p:cNvSpPr/>
            <p:nvPr/>
          </p:nvSpPr>
          <p:spPr>
            <a:xfrm>
              <a:off x="5429250" y="1528763"/>
              <a:ext cx="346075" cy="377825"/>
            </a:xfrm>
            <a:custGeom>
              <a:rect b="b" l="l" r="r" t="t"/>
              <a:pathLst>
                <a:path extrusionOk="0" h="270" w="249">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83" name="Google Shape;283;p27"/>
            <p:cNvSpPr/>
            <p:nvPr/>
          </p:nvSpPr>
          <p:spPr>
            <a:xfrm>
              <a:off x="5953125" y="1379538"/>
              <a:ext cx="241300" cy="515938"/>
            </a:xfrm>
            <a:custGeom>
              <a:rect b="b" l="l" r="r" t="t"/>
              <a:pathLst>
                <a:path extrusionOk="0" h="369" w="174">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84" name="Google Shape;284;p27"/>
            <p:cNvSpPr/>
            <p:nvPr/>
          </p:nvSpPr>
          <p:spPr>
            <a:xfrm>
              <a:off x="6191250"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85" name="Google Shape;285;p27"/>
            <p:cNvSpPr/>
            <p:nvPr/>
          </p:nvSpPr>
          <p:spPr>
            <a:xfrm>
              <a:off x="6604000" y="1535113"/>
              <a:ext cx="215900" cy="360363"/>
            </a:xfrm>
            <a:custGeom>
              <a:rect b="b" l="l" r="r" t="t"/>
              <a:pathLst>
                <a:path extrusionOk="0" h="257" w="155">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86" name="Google Shape;286;p27"/>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87" name="Google Shape;287;p27"/>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88" name="Google Shape;288;p27"/>
            <p:cNvSpPr/>
            <p:nvPr/>
          </p:nvSpPr>
          <p:spPr>
            <a:xfrm>
              <a:off x="7346950" y="1382713"/>
              <a:ext cx="349250" cy="523875"/>
            </a:xfrm>
            <a:custGeom>
              <a:rect b="b" l="l" r="r" t="t"/>
              <a:pathLst>
                <a:path extrusionOk="0" h="375" w="252">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89" name="Google Shape;289;p27"/>
            <p:cNvSpPr/>
            <p:nvPr/>
          </p:nvSpPr>
          <p:spPr>
            <a:xfrm>
              <a:off x="7766050" y="1544638"/>
              <a:ext cx="309563" cy="361950"/>
            </a:xfrm>
            <a:custGeom>
              <a:rect b="b" l="l" r="r" t="t"/>
              <a:pathLst>
                <a:path extrusionOk="0" h="259" w="222">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90" name="Google Shape;290;p27"/>
            <p:cNvSpPr/>
            <p:nvPr/>
          </p:nvSpPr>
          <p:spPr>
            <a:xfrm>
              <a:off x="8128000" y="1533526"/>
              <a:ext cx="334963" cy="373063"/>
            </a:xfrm>
            <a:custGeom>
              <a:rect b="b" l="l" r="r" t="t"/>
              <a:pathLst>
                <a:path extrusionOk="0" h="267" w="241">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91" name="Google Shape;291;p27"/>
            <p:cNvSpPr/>
            <p:nvPr/>
          </p:nvSpPr>
          <p:spPr>
            <a:xfrm>
              <a:off x="8499475" y="1533526"/>
              <a:ext cx="309563" cy="373063"/>
            </a:xfrm>
            <a:custGeom>
              <a:rect b="b" l="l" r="r" t="t"/>
              <a:pathLst>
                <a:path extrusionOk="0" h="267" w="223">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92" name="Google Shape;292;p27"/>
            <p:cNvSpPr/>
            <p:nvPr/>
          </p:nvSpPr>
          <p:spPr>
            <a:xfrm>
              <a:off x="8842375" y="1436688"/>
              <a:ext cx="227013" cy="463550"/>
            </a:xfrm>
            <a:custGeom>
              <a:rect b="b" l="l" r="r" t="t"/>
              <a:pathLst>
                <a:path extrusionOk="0" h="332" w="163">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93" name="Google Shape;293;p27"/>
            <p:cNvSpPr/>
            <p:nvPr/>
          </p:nvSpPr>
          <p:spPr>
            <a:xfrm>
              <a:off x="9102725" y="1376363"/>
              <a:ext cx="93663" cy="519113"/>
            </a:xfrm>
            <a:custGeom>
              <a:rect b="b" l="l" r="r" t="t"/>
              <a:pathLst>
                <a:path extrusionOk="0" h="371" w="67">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94" name="Google Shape;294;p27"/>
            <p:cNvSpPr/>
            <p:nvPr/>
          </p:nvSpPr>
          <p:spPr>
            <a:xfrm>
              <a:off x="9237663"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95" name="Google Shape;295;p27"/>
            <p:cNvSpPr/>
            <p:nvPr/>
          </p:nvSpPr>
          <p:spPr>
            <a:xfrm>
              <a:off x="9650413" y="1533526"/>
              <a:ext cx="307975" cy="361950"/>
            </a:xfrm>
            <a:custGeom>
              <a:rect b="b" l="l" r="r" t="t"/>
              <a:pathLst>
                <a:path extrusionOk="0" h="259" w="222">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grpSp>
        <p:nvGrpSpPr>
          <p:cNvPr id="296" name="Google Shape;296;p27"/>
          <p:cNvGrpSpPr/>
          <p:nvPr/>
        </p:nvGrpSpPr>
        <p:grpSpPr>
          <a:xfrm>
            <a:off x="379357" y="5113942"/>
            <a:ext cx="3929224" cy="36044"/>
            <a:chOff x="10310946" y="6522528"/>
            <a:chExt cx="1094461" cy="36600"/>
          </a:xfrm>
        </p:grpSpPr>
        <p:sp>
          <p:nvSpPr>
            <p:cNvPr id="297" name="Google Shape;297;p27"/>
            <p:cNvSpPr/>
            <p:nvPr/>
          </p:nvSpPr>
          <p:spPr>
            <a:xfrm>
              <a:off x="10310946" y="6522528"/>
              <a:ext cx="274800" cy="366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98" name="Google Shape;298;p27"/>
            <p:cNvSpPr/>
            <p:nvPr/>
          </p:nvSpPr>
          <p:spPr>
            <a:xfrm>
              <a:off x="11132107" y="6522528"/>
              <a:ext cx="273300" cy="366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299" name="Google Shape;299;p27"/>
            <p:cNvSpPr/>
            <p:nvPr/>
          </p:nvSpPr>
          <p:spPr>
            <a:xfrm>
              <a:off x="10585703" y="6522528"/>
              <a:ext cx="274800" cy="366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300" name="Google Shape;300;p27"/>
            <p:cNvSpPr/>
            <p:nvPr/>
          </p:nvSpPr>
          <p:spPr>
            <a:xfrm>
              <a:off x="10860459" y="6522528"/>
              <a:ext cx="272700" cy="366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sp>
        <p:nvSpPr>
          <p:cNvPr id="301" name="Google Shape;301;p27"/>
          <p:cNvSpPr txBox="1"/>
          <p:nvPr>
            <p:ph type="title"/>
          </p:nvPr>
        </p:nvSpPr>
        <p:spPr>
          <a:xfrm>
            <a:off x="292745" y="1574850"/>
            <a:ext cx="4340400" cy="8250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40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2" name="Google Shape;302;p27"/>
          <p:cNvSpPr txBox="1"/>
          <p:nvPr>
            <p:ph idx="1" type="subTitle"/>
          </p:nvPr>
        </p:nvSpPr>
        <p:spPr>
          <a:xfrm>
            <a:off x="743612" y="2719505"/>
            <a:ext cx="3893400" cy="2742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16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3" name="Google Shape;303;p27"/>
          <p:cNvSpPr txBox="1"/>
          <p:nvPr>
            <p:ph idx="2" type="subTitle"/>
          </p:nvPr>
        </p:nvSpPr>
        <p:spPr>
          <a:xfrm>
            <a:off x="743612" y="3114183"/>
            <a:ext cx="3893400" cy="2742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16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4" name="Google Shape;304;p27"/>
          <p:cNvSpPr txBox="1"/>
          <p:nvPr>
            <p:ph idx="3" type="subTitle"/>
          </p:nvPr>
        </p:nvSpPr>
        <p:spPr>
          <a:xfrm>
            <a:off x="743612" y="3508860"/>
            <a:ext cx="3893400" cy="2742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16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05" name="Google Shape;305;p27"/>
          <p:cNvSpPr txBox="1"/>
          <p:nvPr>
            <p:ph idx="4" type="subTitle"/>
          </p:nvPr>
        </p:nvSpPr>
        <p:spPr>
          <a:xfrm>
            <a:off x="743612" y="3903538"/>
            <a:ext cx="3893400" cy="274200"/>
          </a:xfrm>
          <a:prstGeom prst="rect">
            <a:avLst/>
          </a:prstGeom>
        </p:spPr>
        <p:txBody>
          <a:bodyPr anchorCtr="0" anchor="ctr" bIns="68575" lIns="68575" spcFirstLastPara="1" rIns="68575" wrap="square" tIns="68575">
            <a:noAutofit/>
          </a:bodyPr>
          <a:lstStyle>
            <a:lvl1pPr lvl="0" rtl="0">
              <a:spcBef>
                <a:spcPts val="0"/>
              </a:spcBef>
              <a:spcAft>
                <a:spcPts val="0"/>
              </a:spcAft>
              <a:buNone/>
              <a:defRPr sz="1600">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_1">
  <p:cSld name="Title and Content_1">
    <p:spTree>
      <p:nvGrpSpPr>
        <p:cNvPr id="306" name="Shape 306"/>
        <p:cNvGrpSpPr/>
        <p:nvPr/>
      </p:nvGrpSpPr>
      <p:grpSpPr>
        <a:xfrm>
          <a:off x="0" y="0"/>
          <a:ext cx="0" cy="0"/>
          <a:chOff x="0" y="0"/>
          <a:chExt cx="0" cy="0"/>
        </a:xfrm>
      </p:grpSpPr>
      <p:sp>
        <p:nvSpPr>
          <p:cNvPr id="307" name="Google Shape;307;p28"/>
          <p:cNvSpPr/>
          <p:nvPr/>
        </p:nvSpPr>
        <p:spPr>
          <a:xfrm>
            <a:off x="7735224" y="4891896"/>
            <a:ext cx="206100" cy="27300"/>
          </a:xfrm>
          <a:prstGeom prst="rect">
            <a:avLst/>
          </a:prstGeom>
          <a:solidFill>
            <a:schemeClr val="accent1"/>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308" name="Google Shape;308;p28"/>
          <p:cNvSpPr/>
          <p:nvPr/>
        </p:nvSpPr>
        <p:spPr>
          <a:xfrm>
            <a:off x="8351255" y="4891896"/>
            <a:ext cx="204900" cy="27300"/>
          </a:xfrm>
          <a:prstGeom prst="rect">
            <a:avLst/>
          </a:prstGeom>
          <a:solidFill>
            <a:schemeClr val="accent4"/>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309" name="Google Shape;309;p28"/>
          <p:cNvSpPr/>
          <p:nvPr/>
        </p:nvSpPr>
        <p:spPr>
          <a:xfrm>
            <a:off x="8556286" y="4891896"/>
            <a:ext cx="206100" cy="27300"/>
          </a:xfrm>
          <a:prstGeom prst="rect">
            <a:avLst/>
          </a:prstGeom>
          <a:solidFill>
            <a:srgbClr val="C9CDCD"/>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310" name="Google Shape;310;p28"/>
          <p:cNvSpPr/>
          <p:nvPr/>
        </p:nvSpPr>
        <p:spPr>
          <a:xfrm>
            <a:off x="7941345" y="4891896"/>
            <a:ext cx="206100" cy="27300"/>
          </a:xfrm>
          <a:prstGeom prst="rect">
            <a:avLst/>
          </a:prstGeom>
          <a:solidFill>
            <a:schemeClr val="accent2"/>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311" name="Google Shape;311;p28"/>
          <p:cNvSpPr/>
          <p:nvPr/>
        </p:nvSpPr>
        <p:spPr>
          <a:xfrm>
            <a:off x="8147466" y="4891896"/>
            <a:ext cx="204600" cy="27300"/>
          </a:xfrm>
          <a:prstGeom prst="rect">
            <a:avLst/>
          </a:prstGeom>
          <a:solidFill>
            <a:schemeClr val="accent3"/>
          </a:solidFill>
          <a:ln>
            <a:noFill/>
          </a:ln>
        </p:spPr>
        <p:txBody>
          <a:bodyPr anchorCtr="0" anchor="t" bIns="34275" lIns="68575" spcFirstLastPara="1" rIns="68575" wrap="square" tIns="34275">
            <a:noAutofit/>
          </a:bodyPr>
          <a:lstStyle/>
          <a:p>
            <a:pPr indent="0" lvl="0" marL="0" rtl="0" algn="l">
              <a:spcBef>
                <a:spcPts val="0"/>
              </a:spcBef>
              <a:spcAft>
                <a:spcPts val="0"/>
              </a:spcAft>
              <a:buNone/>
            </a:pPr>
            <a:r>
              <a:t/>
            </a:r>
            <a:endParaRPr/>
          </a:p>
        </p:txBody>
      </p:sp>
      <p:sp>
        <p:nvSpPr>
          <p:cNvPr id="312" name="Google Shape;312;p28"/>
          <p:cNvSpPr txBox="1"/>
          <p:nvPr>
            <p:ph idx="1" type="body"/>
          </p:nvPr>
        </p:nvSpPr>
        <p:spPr>
          <a:xfrm>
            <a:off x="294304" y="1094185"/>
            <a:ext cx="8368800" cy="34146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solidFill>
                  <a:schemeClr val="lt2"/>
                </a:solidFill>
              </a:defRPr>
            </a:lvl1pPr>
            <a:lvl2pPr indent="-317500" lvl="1" marL="914400" rtl="0">
              <a:spcBef>
                <a:spcPts val="0"/>
              </a:spcBef>
              <a:spcAft>
                <a:spcPts val="0"/>
              </a:spcAft>
              <a:buSzPts val="1400"/>
              <a:buChar char="○"/>
              <a:defRPr sz="1400">
                <a:solidFill>
                  <a:schemeClr val="lt2"/>
                </a:solidFill>
              </a:defRPr>
            </a:lvl2pPr>
            <a:lvl3pPr indent="-317500" lvl="2" marL="1371600" rtl="0">
              <a:spcBef>
                <a:spcPts val="0"/>
              </a:spcBef>
              <a:spcAft>
                <a:spcPts val="0"/>
              </a:spcAft>
              <a:buSzPts val="1400"/>
              <a:buChar char="■"/>
              <a:defRPr sz="1400">
                <a:solidFill>
                  <a:schemeClr val="lt2"/>
                </a:solidFill>
              </a:defRPr>
            </a:lvl3pPr>
            <a:lvl4pPr indent="-317500" lvl="3" marL="1828800" rtl="0">
              <a:spcBef>
                <a:spcPts val="0"/>
              </a:spcBef>
              <a:spcAft>
                <a:spcPts val="0"/>
              </a:spcAft>
              <a:buSzPts val="1400"/>
              <a:buChar char="●"/>
              <a:defRPr sz="1400">
                <a:solidFill>
                  <a:schemeClr val="lt2"/>
                </a:solidFill>
              </a:defRPr>
            </a:lvl4pPr>
            <a:lvl5pPr indent="-317500" lvl="4" marL="2286000" rtl="0">
              <a:spcBef>
                <a:spcPts val="0"/>
              </a:spcBef>
              <a:spcAft>
                <a:spcPts val="0"/>
              </a:spcAft>
              <a:buSzPts val="1400"/>
              <a:buChar char="○"/>
              <a:defRPr sz="1400">
                <a:solidFill>
                  <a:schemeClr val="lt2"/>
                </a:solidFill>
              </a:defRPr>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13" name="Google Shape;313;p28"/>
          <p:cNvSpPr txBox="1"/>
          <p:nvPr>
            <p:ph idx="2" type="body"/>
          </p:nvPr>
        </p:nvSpPr>
        <p:spPr>
          <a:xfrm>
            <a:off x="294304" y="667560"/>
            <a:ext cx="8372400" cy="4266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solidFill>
                  <a:schemeClr val="lt2"/>
                </a:solidFill>
              </a:defRPr>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14" name="Google Shape;314;p28"/>
          <p:cNvSpPr txBox="1"/>
          <p:nvPr>
            <p:ph type="title"/>
          </p:nvPr>
        </p:nvSpPr>
        <p:spPr>
          <a:xfrm>
            <a:off x="294971" y="288036"/>
            <a:ext cx="8368800" cy="4800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1400"/>
              <a:buFont typeface="Open Sans"/>
              <a:buNone/>
              <a:defRPr b="0" i="0" sz="21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100" u="none" cap="none" strike="noStrike">
                <a:solidFill>
                  <a:srgbClr val="000000"/>
                </a:solidFill>
                <a:latin typeface="Arial"/>
                <a:ea typeface="Arial"/>
                <a:cs typeface="Arial"/>
                <a:sym typeface="Arial"/>
              </a:defRPr>
            </a:lvl2pPr>
            <a:lvl3pPr lvl="2" rtl="0">
              <a:spcBef>
                <a:spcPts val="0"/>
              </a:spcBef>
              <a:spcAft>
                <a:spcPts val="0"/>
              </a:spcAft>
              <a:buSzPts val="1400"/>
              <a:buChar char="■"/>
              <a:defRPr sz="1400"/>
            </a:lvl3pPr>
            <a:lvl4pPr lvl="3" rtl="0">
              <a:spcBef>
                <a:spcPts val="0"/>
              </a:spcBef>
              <a:spcAft>
                <a:spcPts val="0"/>
              </a:spcAft>
              <a:buSzPts val="1400"/>
              <a:buChar char="●"/>
              <a:defRPr sz="1400"/>
            </a:lvl4pPr>
            <a:lvl5pPr lvl="4" rtl="0">
              <a:spcBef>
                <a:spcPts val="0"/>
              </a:spcBef>
              <a:spcAft>
                <a:spcPts val="0"/>
              </a:spcAft>
              <a:buSzPts val="1400"/>
              <a:buChar char="○"/>
              <a:defRPr sz="1400"/>
            </a:lvl5pPr>
            <a:lvl6pPr lvl="5" rtl="0">
              <a:spcBef>
                <a:spcPts val="0"/>
              </a:spcBef>
              <a:spcAft>
                <a:spcPts val="0"/>
              </a:spcAft>
              <a:buSzPts val="1400"/>
              <a:buChar char="■"/>
              <a:defRPr sz="1400"/>
            </a:lvl6pPr>
            <a:lvl7pPr lvl="6" rtl="0">
              <a:spcBef>
                <a:spcPts val="0"/>
              </a:spcBef>
              <a:spcAft>
                <a:spcPts val="0"/>
              </a:spcAft>
              <a:buSzPts val="1400"/>
              <a:buChar char="●"/>
              <a:defRPr sz="1400"/>
            </a:lvl7pPr>
            <a:lvl8pPr lvl="7" rtl="0">
              <a:spcBef>
                <a:spcPts val="0"/>
              </a:spcBef>
              <a:spcAft>
                <a:spcPts val="0"/>
              </a:spcAft>
              <a:buSzPts val="1400"/>
              <a:buChar char="○"/>
              <a:defRPr sz="1400"/>
            </a:lvl8pPr>
            <a:lvl9pPr lvl="8" rtl="0">
              <a:spcBef>
                <a:spcPts val="0"/>
              </a:spcBef>
              <a:spcAft>
                <a:spcPts val="0"/>
              </a:spcAft>
              <a:buSzPts val="1400"/>
              <a:buChar char="■"/>
              <a:defRPr sz="14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315" name="Shape 315"/>
        <p:cNvGrpSpPr/>
        <p:nvPr/>
      </p:nvGrpSpPr>
      <p:grpSpPr>
        <a:xfrm>
          <a:off x="0" y="0"/>
          <a:ext cx="0" cy="0"/>
          <a:chOff x="0" y="0"/>
          <a:chExt cx="0" cy="0"/>
        </a:xfrm>
      </p:grpSpPr>
      <p:sp>
        <p:nvSpPr>
          <p:cNvPr id="316" name="Google Shape;316;p29"/>
          <p:cNvSpPr txBox="1"/>
          <p:nvPr>
            <p:ph type="title"/>
          </p:nvPr>
        </p:nvSpPr>
        <p:spPr>
          <a:xfrm>
            <a:off x="549075" y="1739350"/>
            <a:ext cx="8046300" cy="8403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200"/>
              <a:buChar char="●"/>
              <a:defRPr sz="4200">
                <a:solidFill>
                  <a:schemeClr val="lt1"/>
                </a:solidFill>
              </a:defRPr>
            </a:lvl1pPr>
            <a:lvl2pPr lvl="1" rtl="0">
              <a:spcBef>
                <a:spcPts val="0"/>
              </a:spcBef>
              <a:spcAft>
                <a:spcPts val="0"/>
              </a:spcAft>
              <a:buClr>
                <a:schemeClr val="lt1"/>
              </a:buClr>
              <a:buSzPts val="4200"/>
              <a:buChar char="○"/>
              <a:defRPr sz="4200">
                <a:solidFill>
                  <a:schemeClr val="lt1"/>
                </a:solidFill>
              </a:defRPr>
            </a:lvl2pPr>
            <a:lvl3pPr lvl="2" rtl="0">
              <a:spcBef>
                <a:spcPts val="0"/>
              </a:spcBef>
              <a:spcAft>
                <a:spcPts val="0"/>
              </a:spcAft>
              <a:buClr>
                <a:schemeClr val="lt1"/>
              </a:buClr>
              <a:buSzPts val="4200"/>
              <a:buChar char="■"/>
              <a:defRPr sz="4200">
                <a:solidFill>
                  <a:schemeClr val="lt1"/>
                </a:solidFill>
              </a:defRPr>
            </a:lvl3pPr>
            <a:lvl4pPr lvl="3" rtl="0">
              <a:spcBef>
                <a:spcPts val="0"/>
              </a:spcBef>
              <a:spcAft>
                <a:spcPts val="0"/>
              </a:spcAft>
              <a:buClr>
                <a:schemeClr val="lt1"/>
              </a:buClr>
              <a:buSzPts val="4200"/>
              <a:buChar char="●"/>
              <a:defRPr sz="4200">
                <a:solidFill>
                  <a:schemeClr val="lt1"/>
                </a:solidFill>
              </a:defRPr>
            </a:lvl4pPr>
            <a:lvl5pPr lvl="4" rtl="0">
              <a:spcBef>
                <a:spcPts val="0"/>
              </a:spcBef>
              <a:spcAft>
                <a:spcPts val="0"/>
              </a:spcAft>
              <a:buClr>
                <a:schemeClr val="lt1"/>
              </a:buClr>
              <a:buSzPts val="4200"/>
              <a:buChar char="○"/>
              <a:defRPr sz="4200">
                <a:solidFill>
                  <a:schemeClr val="lt1"/>
                </a:solidFill>
              </a:defRPr>
            </a:lvl5pPr>
            <a:lvl6pPr lvl="5" rtl="0">
              <a:spcBef>
                <a:spcPts val="0"/>
              </a:spcBef>
              <a:spcAft>
                <a:spcPts val="0"/>
              </a:spcAft>
              <a:buClr>
                <a:schemeClr val="lt1"/>
              </a:buClr>
              <a:buSzPts val="4200"/>
              <a:buChar char="■"/>
              <a:defRPr sz="4200">
                <a:solidFill>
                  <a:schemeClr val="lt1"/>
                </a:solidFill>
              </a:defRPr>
            </a:lvl6pPr>
            <a:lvl7pPr lvl="6" rtl="0">
              <a:spcBef>
                <a:spcPts val="0"/>
              </a:spcBef>
              <a:spcAft>
                <a:spcPts val="0"/>
              </a:spcAft>
              <a:buClr>
                <a:schemeClr val="lt1"/>
              </a:buClr>
              <a:buSzPts val="4200"/>
              <a:buChar char="●"/>
              <a:defRPr sz="4200">
                <a:solidFill>
                  <a:schemeClr val="lt1"/>
                </a:solidFill>
              </a:defRPr>
            </a:lvl7pPr>
            <a:lvl8pPr lvl="7" rtl="0">
              <a:spcBef>
                <a:spcPts val="0"/>
              </a:spcBef>
              <a:spcAft>
                <a:spcPts val="0"/>
              </a:spcAft>
              <a:buClr>
                <a:schemeClr val="lt1"/>
              </a:buClr>
              <a:buSzPts val="4200"/>
              <a:buChar char="○"/>
              <a:defRPr sz="4200">
                <a:solidFill>
                  <a:schemeClr val="lt1"/>
                </a:solidFill>
              </a:defRPr>
            </a:lvl8pPr>
            <a:lvl9pPr lvl="8" rtl="0">
              <a:spcBef>
                <a:spcPts val="0"/>
              </a:spcBef>
              <a:spcAft>
                <a:spcPts val="0"/>
              </a:spcAft>
              <a:buClr>
                <a:schemeClr val="lt1"/>
              </a:buClr>
              <a:buSzPts val="4200"/>
              <a:buChar char="■"/>
              <a:defRPr sz="4200">
                <a:solidFill>
                  <a:schemeClr val="lt1"/>
                </a:solidFill>
              </a:defRPr>
            </a:lvl9pPr>
          </a:lstStyle>
          <a:p/>
        </p:txBody>
      </p:sp>
      <p:sp>
        <p:nvSpPr>
          <p:cNvPr id="317" name="Google Shape;317;p29"/>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2.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cxnSp>
        <p:nvCxnSpPr>
          <p:cNvPr id="51" name="Google Shape;51;p13"/>
          <p:cNvCxnSpPr/>
          <p:nvPr/>
        </p:nvCxnSpPr>
        <p:spPr>
          <a:xfrm>
            <a:off x="0" y="197827"/>
            <a:ext cx="9144000" cy="0"/>
          </a:xfrm>
          <a:prstGeom prst="straightConnector1">
            <a:avLst/>
          </a:prstGeom>
          <a:noFill/>
          <a:ln cap="flat" cmpd="sng" w="9525">
            <a:solidFill>
              <a:schemeClr val="accent6"/>
            </a:solidFill>
            <a:prstDash val="solid"/>
            <a:round/>
            <a:headEnd len="sm" w="sm" type="none"/>
            <a:tailEnd len="sm" w="sm" type="none"/>
          </a:ln>
        </p:spPr>
      </p:cxnSp>
      <p:sp>
        <p:nvSpPr>
          <p:cNvPr id="52" name="Google Shape;52;p13"/>
          <p:cNvSpPr txBox="1"/>
          <p:nvPr>
            <p:ph type="title"/>
          </p:nvPr>
        </p:nvSpPr>
        <p:spPr>
          <a:xfrm>
            <a:off x="292745" y="285281"/>
            <a:ext cx="8579400" cy="622200"/>
          </a:xfrm>
          <a:prstGeom prst="rect">
            <a:avLst/>
          </a:prstGeom>
          <a:noFill/>
          <a:ln>
            <a:noFill/>
          </a:ln>
        </p:spPr>
        <p:txBody>
          <a:bodyPr anchorCtr="0" anchor="t" bIns="68575" lIns="68575" spcFirstLastPara="1" rIns="68575" wrap="square" tIns="68575">
            <a:noAutofit/>
          </a:bodyPr>
          <a:lstStyle>
            <a:lvl1pPr lvl="0" rtl="0">
              <a:spcBef>
                <a:spcPts val="0"/>
              </a:spcBef>
              <a:spcAft>
                <a:spcPts val="0"/>
              </a:spcAft>
              <a:buNone/>
              <a:defRPr sz="2100">
                <a:solidFill>
                  <a:schemeClr val="dk1"/>
                </a:solidFill>
                <a:latin typeface="Roboto"/>
                <a:ea typeface="Roboto"/>
                <a:cs typeface="Roboto"/>
                <a:sym typeface="Roboto"/>
              </a:defRPr>
            </a:lvl1pPr>
            <a:lvl2pPr lvl="1" rtl="0">
              <a:spcBef>
                <a:spcPts val="0"/>
              </a:spcBef>
              <a:spcAft>
                <a:spcPts val="0"/>
              </a:spcAft>
              <a:buNone/>
              <a:defRPr sz="1100"/>
            </a:lvl2pPr>
            <a:lvl3pPr lvl="2" rtl="0">
              <a:spcBef>
                <a:spcPts val="0"/>
              </a:spcBef>
              <a:spcAft>
                <a:spcPts val="0"/>
              </a:spcAft>
              <a:buNone/>
              <a:defRPr sz="1100"/>
            </a:lvl3pPr>
            <a:lvl4pPr lvl="3" rtl="0">
              <a:spcBef>
                <a:spcPts val="0"/>
              </a:spcBef>
              <a:spcAft>
                <a:spcPts val="0"/>
              </a:spcAft>
              <a:buNone/>
              <a:defRPr sz="1100"/>
            </a:lvl4pPr>
            <a:lvl5pPr lvl="4" rtl="0">
              <a:spcBef>
                <a:spcPts val="0"/>
              </a:spcBef>
              <a:spcAft>
                <a:spcPts val="0"/>
              </a:spcAft>
              <a:buNone/>
              <a:defRPr sz="1100"/>
            </a:lvl5pPr>
            <a:lvl6pPr lvl="5" rtl="0">
              <a:spcBef>
                <a:spcPts val="0"/>
              </a:spcBef>
              <a:spcAft>
                <a:spcPts val="0"/>
              </a:spcAft>
              <a:buNone/>
              <a:defRPr sz="1100"/>
            </a:lvl6pPr>
            <a:lvl7pPr lvl="6" rtl="0">
              <a:spcBef>
                <a:spcPts val="0"/>
              </a:spcBef>
              <a:spcAft>
                <a:spcPts val="0"/>
              </a:spcAft>
              <a:buNone/>
              <a:defRPr sz="1100"/>
            </a:lvl7pPr>
            <a:lvl8pPr lvl="7" rtl="0">
              <a:spcBef>
                <a:spcPts val="0"/>
              </a:spcBef>
              <a:spcAft>
                <a:spcPts val="0"/>
              </a:spcAft>
              <a:buNone/>
              <a:defRPr sz="1100"/>
            </a:lvl8pPr>
            <a:lvl9pPr lvl="8" rtl="0">
              <a:spcBef>
                <a:spcPts val="0"/>
              </a:spcBef>
              <a:spcAft>
                <a:spcPts val="0"/>
              </a:spcAft>
              <a:buNone/>
              <a:defRPr sz="1100"/>
            </a:lvl9pPr>
          </a:lstStyle>
          <a:p/>
        </p:txBody>
      </p:sp>
      <p:sp>
        <p:nvSpPr>
          <p:cNvPr id="53" name="Google Shape;53;p13"/>
          <p:cNvSpPr txBox="1"/>
          <p:nvPr>
            <p:ph idx="1" type="body"/>
          </p:nvPr>
        </p:nvSpPr>
        <p:spPr>
          <a:xfrm>
            <a:off x="292745" y="1097363"/>
            <a:ext cx="8579400" cy="3607800"/>
          </a:xfrm>
          <a:prstGeom prst="rect">
            <a:avLst/>
          </a:prstGeom>
          <a:noFill/>
          <a:ln>
            <a:noFill/>
          </a:ln>
        </p:spPr>
        <p:txBody>
          <a:bodyPr anchorCtr="0" anchor="t" bIns="68575" lIns="68575" spcFirstLastPara="1" rIns="68575" wrap="square" tIns="68575">
            <a:noAutofit/>
          </a:bodyPr>
          <a:lstStyle>
            <a:lvl1pPr indent="-342900" lvl="0" marL="457200" rtl="0">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42900" lvl="1" marL="914400" rtl="0">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indent="-342900" lvl="2" marL="1371600" rtl="0">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indent="-342900" lvl="3" marL="1828800" rtl="0">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indent="-342900" lvl="4" marL="2286000" rtl="0">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indent="-342900" lvl="5" marL="2743200" rtl="0">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indent="-342900" lvl="6" marL="3200400" rtl="0">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indent="-342900" lvl="7" marL="3657600" rtl="0">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indent="-342900" lvl="8" marL="4114800" rtl="0">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9pPr>
          </a:lstStyle>
          <a:p/>
        </p:txBody>
      </p:sp>
      <p:cxnSp>
        <p:nvCxnSpPr>
          <p:cNvPr id="54" name="Google Shape;54;p13"/>
          <p:cNvCxnSpPr/>
          <p:nvPr/>
        </p:nvCxnSpPr>
        <p:spPr>
          <a:xfrm>
            <a:off x="0" y="4914900"/>
            <a:ext cx="9144000" cy="0"/>
          </a:xfrm>
          <a:prstGeom prst="straightConnector1">
            <a:avLst/>
          </a:prstGeom>
          <a:noFill/>
          <a:ln cap="flat" cmpd="sng" w="9525">
            <a:solidFill>
              <a:schemeClr val="accent6"/>
            </a:solidFill>
            <a:prstDash val="solid"/>
            <a:round/>
            <a:headEnd len="sm" w="sm" type="none"/>
            <a:tailEnd len="sm" w="sm" type="none"/>
          </a:ln>
        </p:spPr>
      </p:cxnSp>
      <p:sp>
        <p:nvSpPr>
          <p:cNvPr id="55" name="Google Shape;55;p13"/>
          <p:cNvSpPr txBox="1"/>
          <p:nvPr/>
        </p:nvSpPr>
        <p:spPr>
          <a:xfrm>
            <a:off x="6178553" y="4972778"/>
            <a:ext cx="2648400" cy="119400"/>
          </a:xfrm>
          <a:prstGeom prst="rect">
            <a:avLst/>
          </a:prstGeom>
          <a:noFill/>
          <a:ln>
            <a:noFill/>
          </a:ln>
        </p:spPr>
        <p:txBody>
          <a:bodyPr anchorCtr="0" anchor="ctr" bIns="68575" lIns="68575" spcFirstLastPara="1" rIns="68575" wrap="square" tIns="68575">
            <a:noAutofit/>
          </a:bodyPr>
          <a:lstStyle/>
          <a:p>
            <a:pPr indent="0" lvl="0" marL="0" rtl="0" algn="r">
              <a:spcBef>
                <a:spcPts val="0"/>
              </a:spcBef>
              <a:spcAft>
                <a:spcPts val="0"/>
              </a:spcAft>
              <a:buNone/>
            </a:pPr>
            <a:r>
              <a:rPr lang="en" sz="700">
                <a:solidFill>
                  <a:schemeClr val="lt2"/>
                </a:solidFill>
                <a:latin typeface="Roboto"/>
                <a:ea typeface="Roboto"/>
                <a:cs typeface="Roboto"/>
                <a:sym typeface="Roboto"/>
              </a:rPr>
              <a:t>Google confidential | Do not distribute</a:t>
            </a:r>
            <a:endParaRPr sz="700">
              <a:solidFill>
                <a:schemeClr val="lt2"/>
              </a:solidFill>
              <a:latin typeface="Roboto"/>
              <a:ea typeface="Roboto"/>
              <a:cs typeface="Roboto"/>
              <a:sym typeface="Roboto"/>
            </a:endParaRPr>
          </a:p>
        </p:txBody>
      </p:sp>
      <p:grpSp>
        <p:nvGrpSpPr>
          <p:cNvPr id="56" name="Google Shape;56;p13"/>
          <p:cNvGrpSpPr/>
          <p:nvPr/>
        </p:nvGrpSpPr>
        <p:grpSpPr>
          <a:xfrm>
            <a:off x="363088" y="4981056"/>
            <a:ext cx="999414" cy="116615"/>
            <a:chOff x="3468688" y="1319213"/>
            <a:chExt cx="6489700" cy="757238"/>
          </a:xfrm>
        </p:grpSpPr>
        <p:sp>
          <p:nvSpPr>
            <p:cNvPr id="57" name="Google Shape;57;p13"/>
            <p:cNvSpPr/>
            <p:nvPr/>
          </p:nvSpPr>
          <p:spPr>
            <a:xfrm>
              <a:off x="3468688" y="1319213"/>
              <a:ext cx="568325" cy="587375"/>
            </a:xfrm>
            <a:custGeom>
              <a:rect b="b" l="l" r="r" t="t"/>
              <a:pathLst>
                <a:path extrusionOk="0" h="420" w="409">
                  <a:moveTo>
                    <a:pt x="0" y="210"/>
                  </a:moveTo>
                  <a:cubicBezTo>
                    <a:pt x="0" y="95"/>
                    <a:pt x="97" y="0"/>
                    <a:pt x="213" y="0"/>
                  </a:cubicBezTo>
                  <a:cubicBezTo>
                    <a:pt x="277" y="0"/>
                    <a:pt x="322" y="25"/>
                    <a:pt x="357" y="58"/>
                  </a:cubicBezTo>
                  <a:cubicBezTo>
                    <a:pt x="316" y="99"/>
                    <a:pt x="316" y="99"/>
                    <a:pt x="316" y="99"/>
                  </a:cubicBezTo>
                  <a:cubicBezTo>
                    <a:pt x="292" y="76"/>
                    <a:pt x="258" y="58"/>
                    <a:pt x="213" y="58"/>
                  </a:cubicBezTo>
                  <a:cubicBezTo>
                    <a:pt x="128" y="58"/>
                    <a:pt x="62" y="126"/>
                    <a:pt x="62" y="210"/>
                  </a:cubicBezTo>
                  <a:cubicBezTo>
                    <a:pt x="62" y="295"/>
                    <a:pt x="128" y="363"/>
                    <a:pt x="213" y="363"/>
                  </a:cubicBezTo>
                  <a:cubicBezTo>
                    <a:pt x="268" y="363"/>
                    <a:pt x="299" y="341"/>
                    <a:pt x="319" y="321"/>
                  </a:cubicBezTo>
                  <a:cubicBezTo>
                    <a:pt x="335" y="304"/>
                    <a:pt x="346" y="281"/>
                    <a:pt x="350" y="249"/>
                  </a:cubicBezTo>
                  <a:cubicBezTo>
                    <a:pt x="213" y="249"/>
                    <a:pt x="213" y="249"/>
                    <a:pt x="213" y="249"/>
                  </a:cubicBezTo>
                  <a:cubicBezTo>
                    <a:pt x="213" y="191"/>
                    <a:pt x="213" y="191"/>
                    <a:pt x="213" y="191"/>
                  </a:cubicBezTo>
                  <a:cubicBezTo>
                    <a:pt x="406" y="191"/>
                    <a:pt x="406" y="191"/>
                    <a:pt x="406" y="191"/>
                  </a:cubicBezTo>
                  <a:cubicBezTo>
                    <a:pt x="408" y="202"/>
                    <a:pt x="409" y="214"/>
                    <a:pt x="409" y="227"/>
                  </a:cubicBezTo>
                  <a:cubicBezTo>
                    <a:pt x="409" y="270"/>
                    <a:pt x="397" y="323"/>
                    <a:pt x="359" y="361"/>
                  </a:cubicBezTo>
                  <a:cubicBezTo>
                    <a:pt x="322" y="400"/>
                    <a:pt x="275" y="420"/>
                    <a:pt x="213" y="420"/>
                  </a:cubicBezTo>
                  <a:cubicBezTo>
                    <a:pt x="97" y="420"/>
                    <a:pt x="0" y="326"/>
                    <a:pt x="0" y="210"/>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58" name="Google Shape;58;p13"/>
            <p:cNvSpPr/>
            <p:nvPr/>
          </p:nvSpPr>
          <p:spPr>
            <a:xfrm>
              <a:off x="4065588"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59" name="Google Shape;59;p13"/>
            <p:cNvSpPr/>
            <p:nvPr/>
          </p:nvSpPr>
          <p:spPr>
            <a:xfrm>
              <a:off x="4476750" y="1528763"/>
              <a:ext cx="377825" cy="377825"/>
            </a:xfrm>
            <a:custGeom>
              <a:rect b="b" l="l" r="r" t="t"/>
              <a:pathLst>
                <a:path extrusionOk="0" h="270" w="272">
                  <a:moveTo>
                    <a:pt x="136" y="0"/>
                  </a:moveTo>
                  <a:cubicBezTo>
                    <a:pt x="61" y="0"/>
                    <a:pt x="0" y="57"/>
                    <a:pt x="0" y="135"/>
                  </a:cubicBezTo>
                  <a:cubicBezTo>
                    <a:pt x="0" y="213"/>
                    <a:pt x="61" y="270"/>
                    <a:pt x="136" y="270"/>
                  </a:cubicBezTo>
                  <a:cubicBezTo>
                    <a:pt x="211" y="270"/>
                    <a:pt x="272" y="213"/>
                    <a:pt x="272" y="135"/>
                  </a:cubicBezTo>
                  <a:cubicBezTo>
                    <a:pt x="272" y="57"/>
                    <a:pt x="211" y="0"/>
                    <a:pt x="136" y="0"/>
                  </a:cubicBezTo>
                  <a:close/>
                  <a:moveTo>
                    <a:pt x="136" y="217"/>
                  </a:moveTo>
                  <a:cubicBezTo>
                    <a:pt x="95" y="217"/>
                    <a:pt x="60" y="183"/>
                    <a:pt x="60" y="135"/>
                  </a:cubicBezTo>
                  <a:cubicBezTo>
                    <a:pt x="60" y="86"/>
                    <a:pt x="95" y="53"/>
                    <a:pt x="136" y="53"/>
                  </a:cubicBezTo>
                  <a:cubicBezTo>
                    <a:pt x="177" y="53"/>
                    <a:pt x="212" y="86"/>
                    <a:pt x="212" y="135"/>
                  </a:cubicBezTo>
                  <a:cubicBezTo>
                    <a:pt x="212" y="183"/>
                    <a:pt x="177" y="217"/>
                    <a:pt x="136" y="217"/>
                  </a:cubicBezTo>
                  <a:close/>
                </a:path>
              </a:pathLst>
            </a:custGeom>
            <a:solidFill>
              <a:srgbClr val="FBBC0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60" name="Google Shape;60;p13"/>
            <p:cNvSpPr/>
            <p:nvPr/>
          </p:nvSpPr>
          <p:spPr>
            <a:xfrm>
              <a:off x="4889500" y="1528763"/>
              <a:ext cx="360363" cy="547688"/>
            </a:xfrm>
            <a:custGeom>
              <a:rect b="b" l="l" r="r" t="t"/>
              <a:pathLst>
                <a:path extrusionOk="0" h="392" w="259">
                  <a:moveTo>
                    <a:pt x="202" y="8"/>
                  </a:moveTo>
                  <a:cubicBezTo>
                    <a:pt x="202" y="30"/>
                    <a:pt x="202" y="30"/>
                    <a:pt x="202" y="30"/>
                  </a:cubicBezTo>
                  <a:cubicBezTo>
                    <a:pt x="200" y="30"/>
                    <a:pt x="200" y="30"/>
                    <a:pt x="200" y="30"/>
                  </a:cubicBezTo>
                  <a:cubicBezTo>
                    <a:pt x="187" y="14"/>
                    <a:pt x="161" y="0"/>
                    <a:pt x="129" y="0"/>
                  </a:cubicBezTo>
                  <a:cubicBezTo>
                    <a:pt x="62" y="0"/>
                    <a:pt x="0" y="59"/>
                    <a:pt x="0" y="136"/>
                  </a:cubicBezTo>
                  <a:cubicBezTo>
                    <a:pt x="0" y="211"/>
                    <a:pt x="62" y="270"/>
                    <a:pt x="129" y="270"/>
                  </a:cubicBezTo>
                  <a:cubicBezTo>
                    <a:pt x="161" y="270"/>
                    <a:pt x="187" y="256"/>
                    <a:pt x="200" y="239"/>
                  </a:cubicBezTo>
                  <a:cubicBezTo>
                    <a:pt x="202" y="239"/>
                    <a:pt x="202" y="239"/>
                    <a:pt x="202" y="239"/>
                  </a:cubicBezTo>
                  <a:cubicBezTo>
                    <a:pt x="202" y="259"/>
                    <a:pt x="202" y="259"/>
                    <a:pt x="202" y="259"/>
                  </a:cubicBezTo>
                  <a:cubicBezTo>
                    <a:pt x="202" y="311"/>
                    <a:pt x="175" y="338"/>
                    <a:pt x="130" y="338"/>
                  </a:cubicBezTo>
                  <a:cubicBezTo>
                    <a:pt x="94" y="338"/>
                    <a:pt x="71" y="312"/>
                    <a:pt x="62" y="290"/>
                  </a:cubicBezTo>
                  <a:cubicBezTo>
                    <a:pt x="10" y="312"/>
                    <a:pt x="10" y="312"/>
                    <a:pt x="10" y="312"/>
                  </a:cubicBezTo>
                  <a:cubicBezTo>
                    <a:pt x="25" y="348"/>
                    <a:pt x="65" y="392"/>
                    <a:pt x="130" y="392"/>
                  </a:cubicBezTo>
                  <a:cubicBezTo>
                    <a:pt x="200" y="392"/>
                    <a:pt x="259" y="351"/>
                    <a:pt x="259" y="251"/>
                  </a:cubicBezTo>
                  <a:cubicBezTo>
                    <a:pt x="259" y="8"/>
                    <a:pt x="259" y="8"/>
                    <a:pt x="259" y="8"/>
                  </a:cubicBezTo>
                  <a:lnTo>
                    <a:pt x="202" y="8"/>
                  </a:lnTo>
                  <a:close/>
                  <a:moveTo>
                    <a:pt x="134" y="217"/>
                  </a:moveTo>
                  <a:cubicBezTo>
                    <a:pt x="93" y="217"/>
                    <a:pt x="59" y="183"/>
                    <a:pt x="59" y="136"/>
                  </a:cubicBezTo>
                  <a:cubicBezTo>
                    <a:pt x="59" y="88"/>
                    <a:pt x="93" y="53"/>
                    <a:pt x="134" y="53"/>
                  </a:cubicBezTo>
                  <a:cubicBezTo>
                    <a:pt x="175" y="53"/>
                    <a:pt x="206" y="88"/>
                    <a:pt x="206" y="136"/>
                  </a:cubicBezTo>
                  <a:cubicBezTo>
                    <a:pt x="206" y="183"/>
                    <a:pt x="175" y="217"/>
                    <a:pt x="134" y="217"/>
                  </a:cubicBezTo>
                  <a:close/>
                </a:path>
              </a:pathLst>
            </a:custGeom>
            <a:solidFill>
              <a:srgbClr val="4285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61" name="Google Shape;61;p13"/>
            <p:cNvSpPr/>
            <p:nvPr/>
          </p:nvSpPr>
          <p:spPr>
            <a:xfrm>
              <a:off x="5307013" y="1339851"/>
              <a:ext cx="82500" cy="555600"/>
            </a:xfrm>
            <a:prstGeom prst="rect">
              <a:avLst/>
            </a:prstGeom>
            <a:solidFill>
              <a:srgbClr val="34A85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62" name="Google Shape;62;p13"/>
            <p:cNvSpPr/>
            <p:nvPr/>
          </p:nvSpPr>
          <p:spPr>
            <a:xfrm>
              <a:off x="5429250" y="1528763"/>
              <a:ext cx="346075" cy="377825"/>
            </a:xfrm>
            <a:custGeom>
              <a:rect b="b" l="l" r="r" t="t"/>
              <a:pathLst>
                <a:path extrusionOk="0" h="270" w="249">
                  <a:moveTo>
                    <a:pt x="134" y="217"/>
                  </a:moveTo>
                  <a:cubicBezTo>
                    <a:pt x="104" y="217"/>
                    <a:pt x="82" y="203"/>
                    <a:pt x="68" y="176"/>
                  </a:cubicBezTo>
                  <a:cubicBezTo>
                    <a:pt x="249" y="101"/>
                    <a:pt x="249" y="101"/>
                    <a:pt x="249" y="101"/>
                  </a:cubicBezTo>
                  <a:cubicBezTo>
                    <a:pt x="243" y="86"/>
                    <a:pt x="243" y="86"/>
                    <a:pt x="243" y="86"/>
                  </a:cubicBezTo>
                  <a:cubicBezTo>
                    <a:pt x="232" y="56"/>
                    <a:pt x="197" y="0"/>
                    <a:pt x="127" y="0"/>
                  </a:cubicBezTo>
                  <a:cubicBezTo>
                    <a:pt x="58" y="0"/>
                    <a:pt x="0" y="55"/>
                    <a:pt x="0" y="135"/>
                  </a:cubicBezTo>
                  <a:cubicBezTo>
                    <a:pt x="0" y="211"/>
                    <a:pt x="57" y="270"/>
                    <a:pt x="134" y="270"/>
                  </a:cubicBezTo>
                  <a:cubicBezTo>
                    <a:pt x="196" y="270"/>
                    <a:pt x="232" y="232"/>
                    <a:pt x="246" y="210"/>
                  </a:cubicBezTo>
                  <a:cubicBezTo>
                    <a:pt x="200" y="180"/>
                    <a:pt x="200" y="180"/>
                    <a:pt x="200" y="180"/>
                  </a:cubicBezTo>
                  <a:cubicBezTo>
                    <a:pt x="185" y="202"/>
                    <a:pt x="164" y="217"/>
                    <a:pt x="134" y="217"/>
                  </a:cubicBezTo>
                  <a:close/>
                  <a:moveTo>
                    <a:pt x="129" y="52"/>
                  </a:moveTo>
                  <a:cubicBezTo>
                    <a:pt x="153" y="52"/>
                    <a:pt x="173" y="64"/>
                    <a:pt x="179" y="81"/>
                  </a:cubicBezTo>
                  <a:cubicBezTo>
                    <a:pt x="59" y="131"/>
                    <a:pt x="59" y="131"/>
                    <a:pt x="59" y="131"/>
                  </a:cubicBezTo>
                  <a:cubicBezTo>
                    <a:pt x="57" y="79"/>
                    <a:pt x="99" y="52"/>
                    <a:pt x="129" y="52"/>
                  </a:cubicBezTo>
                  <a:close/>
                </a:path>
              </a:pathLst>
            </a:cu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63" name="Google Shape;63;p13"/>
            <p:cNvSpPr/>
            <p:nvPr/>
          </p:nvSpPr>
          <p:spPr>
            <a:xfrm>
              <a:off x="5953125" y="1379538"/>
              <a:ext cx="241300" cy="515938"/>
            </a:xfrm>
            <a:custGeom>
              <a:rect b="b" l="l" r="r" t="t"/>
              <a:pathLst>
                <a:path extrusionOk="0" h="369" w="174">
                  <a:moveTo>
                    <a:pt x="136" y="0"/>
                  </a:moveTo>
                  <a:cubicBezTo>
                    <a:pt x="83" y="0"/>
                    <a:pt x="47" y="34"/>
                    <a:pt x="47" y="85"/>
                  </a:cubicBezTo>
                  <a:cubicBezTo>
                    <a:pt x="47" y="118"/>
                    <a:pt x="47" y="118"/>
                    <a:pt x="47" y="118"/>
                  </a:cubicBezTo>
                  <a:cubicBezTo>
                    <a:pt x="0" y="118"/>
                    <a:pt x="0" y="118"/>
                    <a:pt x="0" y="118"/>
                  </a:cubicBezTo>
                  <a:cubicBezTo>
                    <a:pt x="0" y="161"/>
                    <a:pt x="0" y="161"/>
                    <a:pt x="0" y="161"/>
                  </a:cubicBezTo>
                  <a:cubicBezTo>
                    <a:pt x="47" y="161"/>
                    <a:pt x="47" y="161"/>
                    <a:pt x="47" y="161"/>
                  </a:cubicBezTo>
                  <a:cubicBezTo>
                    <a:pt x="47" y="369"/>
                    <a:pt x="47" y="369"/>
                    <a:pt x="47" y="369"/>
                  </a:cubicBezTo>
                  <a:cubicBezTo>
                    <a:pt x="94" y="369"/>
                    <a:pt x="94" y="369"/>
                    <a:pt x="94" y="369"/>
                  </a:cubicBezTo>
                  <a:cubicBezTo>
                    <a:pt x="94" y="161"/>
                    <a:pt x="94" y="161"/>
                    <a:pt x="94" y="161"/>
                  </a:cubicBezTo>
                  <a:cubicBezTo>
                    <a:pt x="160" y="161"/>
                    <a:pt x="160" y="161"/>
                    <a:pt x="160" y="161"/>
                  </a:cubicBezTo>
                  <a:cubicBezTo>
                    <a:pt x="160" y="118"/>
                    <a:pt x="160" y="118"/>
                    <a:pt x="160" y="118"/>
                  </a:cubicBezTo>
                  <a:cubicBezTo>
                    <a:pt x="94" y="118"/>
                    <a:pt x="94" y="118"/>
                    <a:pt x="94" y="118"/>
                  </a:cubicBezTo>
                  <a:cubicBezTo>
                    <a:pt x="94" y="86"/>
                    <a:pt x="94" y="86"/>
                    <a:pt x="94" y="86"/>
                  </a:cubicBezTo>
                  <a:cubicBezTo>
                    <a:pt x="94" y="57"/>
                    <a:pt x="112" y="43"/>
                    <a:pt x="136" y="43"/>
                  </a:cubicBezTo>
                  <a:cubicBezTo>
                    <a:pt x="145" y="43"/>
                    <a:pt x="151" y="44"/>
                    <a:pt x="157" y="47"/>
                  </a:cubicBezTo>
                  <a:cubicBezTo>
                    <a:pt x="174" y="7"/>
                    <a:pt x="174" y="7"/>
                    <a:pt x="174" y="7"/>
                  </a:cubicBezTo>
                  <a:cubicBezTo>
                    <a:pt x="163" y="2"/>
                    <a:pt x="152" y="0"/>
                    <a:pt x="13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64" name="Google Shape;64;p13"/>
            <p:cNvSpPr/>
            <p:nvPr/>
          </p:nvSpPr>
          <p:spPr>
            <a:xfrm>
              <a:off x="6191250"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4" y="0"/>
                    <a:pt x="0" y="57"/>
                    <a:pt x="0" y="134"/>
                  </a:cubicBezTo>
                  <a:cubicBezTo>
                    <a:pt x="0" y="210"/>
                    <a:pt x="54" y="267"/>
                    <a:pt x="129" y="267"/>
                  </a:cubicBezTo>
                  <a:cubicBezTo>
                    <a:pt x="205" y="267"/>
                    <a:pt x="258" y="210"/>
                    <a:pt x="258" y="134"/>
                  </a:cubicBezTo>
                  <a:cubicBezTo>
                    <a:pt x="258" y="57"/>
                    <a:pt x="205"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65" name="Google Shape;65;p13"/>
            <p:cNvSpPr/>
            <p:nvPr/>
          </p:nvSpPr>
          <p:spPr>
            <a:xfrm>
              <a:off x="6604000" y="1535113"/>
              <a:ext cx="215900" cy="360363"/>
            </a:xfrm>
            <a:custGeom>
              <a:rect b="b" l="l" r="r" t="t"/>
              <a:pathLst>
                <a:path extrusionOk="0" h="257" w="155">
                  <a:moveTo>
                    <a:pt x="120" y="0"/>
                  </a:moveTo>
                  <a:cubicBezTo>
                    <a:pt x="94" y="0"/>
                    <a:pt x="58" y="18"/>
                    <a:pt x="47" y="47"/>
                  </a:cubicBezTo>
                  <a:cubicBezTo>
                    <a:pt x="45" y="47"/>
                    <a:pt x="45" y="47"/>
                    <a:pt x="45" y="47"/>
                  </a:cubicBezTo>
                  <a:cubicBezTo>
                    <a:pt x="45" y="6"/>
                    <a:pt x="45" y="6"/>
                    <a:pt x="45" y="6"/>
                  </a:cubicBezTo>
                  <a:cubicBezTo>
                    <a:pt x="0" y="6"/>
                    <a:pt x="0" y="6"/>
                    <a:pt x="0" y="6"/>
                  </a:cubicBezTo>
                  <a:cubicBezTo>
                    <a:pt x="0" y="257"/>
                    <a:pt x="0" y="257"/>
                    <a:pt x="0" y="257"/>
                  </a:cubicBezTo>
                  <a:cubicBezTo>
                    <a:pt x="47" y="257"/>
                    <a:pt x="47" y="257"/>
                    <a:pt x="47" y="257"/>
                  </a:cubicBezTo>
                  <a:cubicBezTo>
                    <a:pt x="47" y="120"/>
                    <a:pt x="47" y="120"/>
                    <a:pt x="47" y="120"/>
                  </a:cubicBezTo>
                  <a:cubicBezTo>
                    <a:pt x="47" y="74"/>
                    <a:pt x="80" y="47"/>
                    <a:pt x="112" y="47"/>
                  </a:cubicBezTo>
                  <a:cubicBezTo>
                    <a:pt x="123" y="47"/>
                    <a:pt x="131" y="48"/>
                    <a:pt x="137" y="50"/>
                  </a:cubicBezTo>
                  <a:cubicBezTo>
                    <a:pt x="155" y="6"/>
                    <a:pt x="155" y="6"/>
                    <a:pt x="155" y="6"/>
                  </a:cubicBezTo>
                  <a:cubicBezTo>
                    <a:pt x="146" y="2"/>
                    <a:pt x="135" y="0"/>
                    <a:pt x="120"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66" name="Google Shape;66;p13"/>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close/>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67" name="Google Shape;67;p13"/>
            <p:cNvSpPr/>
            <p:nvPr/>
          </p:nvSpPr>
          <p:spPr>
            <a:xfrm>
              <a:off x="7005638" y="1382713"/>
              <a:ext cx="296863" cy="512763"/>
            </a:xfrm>
            <a:custGeom>
              <a:rect b="b" l="l" r="r" t="t"/>
              <a:pathLst>
                <a:path extrusionOk="0" h="323" w="187">
                  <a:moveTo>
                    <a:pt x="187" y="0"/>
                  </a:moveTo>
                  <a:lnTo>
                    <a:pt x="0" y="0"/>
                  </a:lnTo>
                  <a:lnTo>
                    <a:pt x="0" y="323"/>
                  </a:lnTo>
                  <a:lnTo>
                    <a:pt x="187" y="323"/>
                  </a:lnTo>
                  <a:lnTo>
                    <a:pt x="187" y="283"/>
                  </a:lnTo>
                  <a:lnTo>
                    <a:pt x="41" y="283"/>
                  </a:lnTo>
                  <a:lnTo>
                    <a:pt x="41" y="181"/>
                  </a:lnTo>
                  <a:lnTo>
                    <a:pt x="173" y="181"/>
                  </a:lnTo>
                  <a:lnTo>
                    <a:pt x="173" y="142"/>
                  </a:lnTo>
                  <a:lnTo>
                    <a:pt x="41" y="142"/>
                  </a:lnTo>
                  <a:lnTo>
                    <a:pt x="41" y="39"/>
                  </a:lnTo>
                  <a:lnTo>
                    <a:pt x="187" y="39"/>
                  </a:lnTo>
                  <a:lnTo>
                    <a:pt x="187" y="0"/>
                  </a:lnTo>
                </a:path>
              </a:pathLst>
            </a:cu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68" name="Google Shape;68;p13"/>
            <p:cNvSpPr/>
            <p:nvPr/>
          </p:nvSpPr>
          <p:spPr>
            <a:xfrm>
              <a:off x="7346950" y="1382713"/>
              <a:ext cx="349250" cy="523875"/>
            </a:xfrm>
            <a:custGeom>
              <a:rect b="b" l="l" r="r" t="t"/>
              <a:pathLst>
                <a:path extrusionOk="0" h="375" w="252">
                  <a:moveTo>
                    <a:pt x="127" y="332"/>
                  </a:moveTo>
                  <a:cubicBezTo>
                    <a:pt x="85" y="332"/>
                    <a:pt x="47" y="298"/>
                    <a:pt x="47" y="242"/>
                  </a:cubicBezTo>
                  <a:cubicBezTo>
                    <a:pt x="47" y="185"/>
                    <a:pt x="85" y="151"/>
                    <a:pt x="127" y="151"/>
                  </a:cubicBezTo>
                  <a:cubicBezTo>
                    <a:pt x="169" y="151"/>
                    <a:pt x="207" y="184"/>
                    <a:pt x="207" y="242"/>
                  </a:cubicBezTo>
                  <a:cubicBezTo>
                    <a:pt x="207" y="299"/>
                    <a:pt x="169" y="332"/>
                    <a:pt x="127" y="332"/>
                  </a:cubicBezTo>
                  <a:moveTo>
                    <a:pt x="252" y="0"/>
                  </a:moveTo>
                  <a:cubicBezTo>
                    <a:pt x="205" y="0"/>
                    <a:pt x="205" y="0"/>
                    <a:pt x="205" y="0"/>
                  </a:cubicBezTo>
                  <a:cubicBezTo>
                    <a:pt x="205" y="116"/>
                    <a:pt x="205" y="116"/>
                    <a:pt x="205" y="116"/>
                  </a:cubicBezTo>
                  <a:cubicBezTo>
                    <a:pt x="207" y="151"/>
                    <a:pt x="207" y="151"/>
                    <a:pt x="207" y="151"/>
                  </a:cubicBezTo>
                  <a:cubicBezTo>
                    <a:pt x="205" y="151"/>
                    <a:pt x="205" y="151"/>
                    <a:pt x="205" y="151"/>
                  </a:cubicBezTo>
                  <a:cubicBezTo>
                    <a:pt x="190" y="128"/>
                    <a:pt x="159" y="108"/>
                    <a:pt x="119" y="108"/>
                  </a:cubicBezTo>
                  <a:cubicBezTo>
                    <a:pt x="56" y="108"/>
                    <a:pt x="0" y="165"/>
                    <a:pt x="0" y="242"/>
                  </a:cubicBezTo>
                  <a:cubicBezTo>
                    <a:pt x="0" y="318"/>
                    <a:pt x="56" y="375"/>
                    <a:pt x="119" y="375"/>
                  </a:cubicBezTo>
                  <a:cubicBezTo>
                    <a:pt x="159" y="375"/>
                    <a:pt x="190" y="355"/>
                    <a:pt x="205" y="332"/>
                  </a:cubicBezTo>
                  <a:cubicBezTo>
                    <a:pt x="207" y="332"/>
                    <a:pt x="207" y="332"/>
                    <a:pt x="207" y="332"/>
                  </a:cubicBezTo>
                  <a:cubicBezTo>
                    <a:pt x="207" y="367"/>
                    <a:pt x="207" y="367"/>
                    <a:pt x="207" y="367"/>
                  </a:cubicBezTo>
                  <a:cubicBezTo>
                    <a:pt x="252" y="367"/>
                    <a:pt x="252" y="367"/>
                    <a:pt x="252" y="367"/>
                  </a:cubicBezTo>
                  <a:cubicBezTo>
                    <a:pt x="252" y="0"/>
                    <a:pt x="252" y="0"/>
                    <a:pt x="25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69" name="Google Shape;69;p13"/>
            <p:cNvSpPr/>
            <p:nvPr/>
          </p:nvSpPr>
          <p:spPr>
            <a:xfrm>
              <a:off x="7766050" y="1544638"/>
              <a:ext cx="309563" cy="361950"/>
            </a:xfrm>
            <a:custGeom>
              <a:rect b="b" l="l" r="r" t="t"/>
              <a:pathLst>
                <a:path extrusionOk="0" h="259" w="222">
                  <a:moveTo>
                    <a:pt x="222" y="0"/>
                  </a:moveTo>
                  <a:cubicBezTo>
                    <a:pt x="175" y="0"/>
                    <a:pt x="175" y="0"/>
                    <a:pt x="175" y="0"/>
                  </a:cubicBezTo>
                  <a:cubicBezTo>
                    <a:pt x="175" y="138"/>
                    <a:pt x="175" y="138"/>
                    <a:pt x="175" y="138"/>
                  </a:cubicBezTo>
                  <a:cubicBezTo>
                    <a:pt x="175" y="177"/>
                    <a:pt x="150" y="216"/>
                    <a:pt x="109" y="216"/>
                  </a:cubicBezTo>
                  <a:cubicBezTo>
                    <a:pt x="73" y="216"/>
                    <a:pt x="47" y="198"/>
                    <a:pt x="47" y="146"/>
                  </a:cubicBezTo>
                  <a:cubicBezTo>
                    <a:pt x="47" y="0"/>
                    <a:pt x="47" y="0"/>
                    <a:pt x="47" y="0"/>
                  </a:cubicBezTo>
                  <a:cubicBezTo>
                    <a:pt x="0" y="0"/>
                    <a:pt x="0" y="0"/>
                    <a:pt x="0" y="0"/>
                  </a:cubicBezTo>
                  <a:cubicBezTo>
                    <a:pt x="0" y="154"/>
                    <a:pt x="0" y="154"/>
                    <a:pt x="0" y="154"/>
                  </a:cubicBezTo>
                  <a:cubicBezTo>
                    <a:pt x="0" y="216"/>
                    <a:pt x="31" y="259"/>
                    <a:pt x="96" y="259"/>
                  </a:cubicBezTo>
                  <a:cubicBezTo>
                    <a:pt x="130" y="259"/>
                    <a:pt x="161" y="239"/>
                    <a:pt x="175" y="216"/>
                  </a:cubicBezTo>
                  <a:cubicBezTo>
                    <a:pt x="177" y="216"/>
                    <a:pt x="177" y="216"/>
                    <a:pt x="177" y="216"/>
                  </a:cubicBezTo>
                  <a:cubicBezTo>
                    <a:pt x="177" y="251"/>
                    <a:pt x="177" y="251"/>
                    <a:pt x="177" y="251"/>
                  </a:cubicBezTo>
                  <a:cubicBezTo>
                    <a:pt x="222" y="251"/>
                    <a:pt x="222" y="251"/>
                    <a:pt x="222" y="251"/>
                  </a:cubicBezTo>
                  <a:cubicBezTo>
                    <a:pt x="222" y="0"/>
                    <a:pt x="222" y="0"/>
                    <a:pt x="22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70" name="Google Shape;70;p13"/>
            <p:cNvSpPr/>
            <p:nvPr/>
          </p:nvSpPr>
          <p:spPr>
            <a:xfrm>
              <a:off x="8128000" y="1533526"/>
              <a:ext cx="334963" cy="373063"/>
            </a:xfrm>
            <a:custGeom>
              <a:rect b="b" l="l" r="r" t="t"/>
              <a:pathLst>
                <a:path extrusionOk="0" h="267" w="241">
                  <a:moveTo>
                    <a:pt x="129" y="0"/>
                  </a:moveTo>
                  <a:cubicBezTo>
                    <a:pt x="54" y="0"/>
                    <a:pt x="0" y="57"/>
                    <a:pt x="0" y="134"/>
                  </a:cubicBezTo>
                  <a:cubicBezTo>
                    <a:pt x="0" y="209"/>
                    <a:pt x="54" y="267"/>
                    <a:pt x="129" y="267"/>
                  </a:cubicBezTo>
                  <a:cubicBezTo>
                    <a:pt x="189" y="267"/>
                    <a:pt x="225" y="232"/>
                    <a:pt x="241" y="195"/>
                  </a:cubicBezTo>
                  <a:cubicBezTo>
                    <a:pt x="199" y="177"/>
                    <a:pt x="199" y="177"/>
                    <a:pt x="199" y="177"/>
                  </a:cubicBezTo>
                  <a:cubicBezTo>
                    <a:pt x="186" y="206"/>
                    <a:pt x="161" y="224"/>
                    <a:pt x="126" y="224"/>
                  </a:cubicBezTo>
                  <a:cubicBezTo>
                    <a:pt x="86" y="224"/>
                    <a:pt x="47" y="188"/>
                    <a:pt x="47" y="134"/>
                  </a:cubicBezTo>
                  <a:cubicBezTo>
                    <a:pt x="47" y="79"/>
                    <a:pt x="86" y="43"/>
                    <a:pt x="126" y="43"/>
                  </a:cubicBezTo>
                  <a:cubicBezTo>
                    <a:pt x="161" y="43"/>
                    <a:pt x="184" y="60"/>
                    <a:pt x="196" y="90"/>
                  </a:cubicBezTo>
                  <a:cubicBezTo>
                    <a:pt x="239" y="72"/>
                    <a:pt x="239" y="72"/>
                    <a:pt x="239" y="72"/>
                  </a:cubicBezTo>
                  <a:cubicBezTo>
                    <a:pt x="224" y="35"/>
                    <a:pt x="189"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71" name="Google Shape;71;p13"/>
            <p:cNvSpPr/>
            <p:nvPr/>
          </p:nvSpPr>
          <p:spPr>
            <a:xfrm>
              <a:off x="8499475" y="1533526"/>
              <a:ext cx="309563" cy="373063"/>
            </a:xfrm>
            <a:custGeom>
              <a:rect b="b" l="l" r="r" t="t"/>
              <a:pathLst>
                <a:path extrusionOk="0" h="267" w="223">
                  <a:moveTo>
                    <a:pt x="102" y="224"/>
                  </a:moveTo>
                  <a:cubicBezTo>
                    <a:pt x="77" y="224"/>
                    <a:pt x="49" y="211"/>
                    <a:pt x="49" y="184"/>
                  </a:cubicBezTo>
                  <a:cubicBezTo>
                    <a:pt x="49" y="161"/>
                    <a:pt x="69" y="135"/>
                    <a:pt x="118" y="135"/>
                  </a:cubicBezTo>
                  <a:cubicBezTo>
                    <a:pt x="158" y="135"/>
                    <a:pt x="178" y="151"/>
                    <a:pt x="178" y="151"/>
                  </a:cubicBezTo>
                  <a:cubicBezTo>
                    <a:pt x="178" y="192"/>
                    <a:pt x="139" y="224"/>
                    <a:pt x="102" y="224"/>
                  </a:cubicBezTo>
                  <a:moveTo>
                    <a:pt x="112" y="0"/>
                  </a:moveTo>
                  <a:cubicBezTo>
                    <a:pt x="49" y="0"/>
                    <a:pt x="19" y="38"/>
                    <a:pt x="10" y="61"/>
                  </a:cubicBezTo>
                  <a:cubicBezTo>
                    <a:pt x="53" y="79"/>
                    <a:pt x="53" y="79"/>
                    <a:pt x="53" y="79"/>
                  </a:cubicBezTo>
                  <a:cubicBezTo>
                    <a:pt x="62" y="56"/>
                    <a:pt x="87" y="43"/>
                    <a:pt x="113" y="43"/>
                  </a:cubicBezTo>
                  <a:cubicBezTo>
                    <a:pt x="148" y="43"/>
                    <a:pt x="178" y="66"/>
                    <a:pt x="178" y="104"/>
                  </a:cubicBezTo>
                  <a:cubicBezTo>
                    <a:pt x="178" y="111"/>
                    <a:pt x="178" y="111"/>
                    <a:pt x="178" y="111"/>
                  </a:cubicBezTo>
                  <a:cubicBezTo>
                    <a:pt x="169" y="105"/>
                    <a:pt x="144" y="96"/>
                    <a:pt x="110" y="96"/>
                  </a:cubicBezTo>
                  <a:cubicBezTo>
                    <a:pt x="51" y="96"/>
                    <a:pt x="0" y="126"/>
                    <a:pt x="0" y="183"/>
                  </a:cubicBezTo>
                  <a:cubicBezTo>
                    <a:pt x="0" y="235"/>
                    <a:pt x="43" y="267"/>
                    <a:pt x="94" y="267"/>
                  </a:cubicBezTo>
                  <a:cubicBezTo>
                    <a:pt x="137" y="267"/>
                    <a:pt x="162" y="245"/>
                    <a:pt x="176" y="224"/>
                  </a:cubicBezTo>
                  <a:cubicBezTo>
                    <a:pt x="178" y="224"/>
                    <a:pt x="178" y="224"/>
                    <a:pt x="178" y="224"/>
                  </a:cubicBezTo>
                  <a:cubicBezTo>
                    <a:pt x="178" y="259"/>
                    <a:pt x="178" y="259"/>
                    <a:pt x="178" y="259"/>
                  </a:cubicBezTo>
                  <a:cubicBezTo>
                    <a:pt x="223" y="259"/>
                    <a:pt x="223" y="259"/>
                    <a:pt x="223" y="259"/>
                  </a:cubicBezTo>
                  <a:cubicBezTo>
                    <a:pt x="223" y="107"/>
                    <a:pt x="223" y="107"/>
                    <a:pt x="223" y="107"/>
                  </a:cubicBezTo>
                  <a:cubicBezTo>
                    <a:pt x="223" y="37"/>
                    <a:pt x="173" y="0"/>
                    <a:pt x="11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72" name="Google Shape;72;p13"/>
            <p:cNvSpPr/>
            <p:nvPr/>
          </p:nvSpPr>
          <p:spPr>
            <a:xfrm>
              <a:off x="8842375" y="1436688"/>
              <a:ext cx="227013" cy="463550"/>
            </a:xfrm>
            <a:custGeom>
              <a:rect b="b" l="l" r="r" t="t"/>
              <a:pathLst>
                <a:path extrusionOk="0" h="332" w="163">
                  <a:moveTo>
                    <a:pt x="92" y="0"/>
                  </a:moveTo>
                  <a:cubicBezTo>
                    <a:pt x="44" y="0"/>
                    <a:pt x="44" y="0"/>
                    <a:pt x="44" y="0"/>
                  </a:cubicBezTo>
                  <a:cubicBezTo>
                    <a:pt x="44" y="77"/>
                    <a:pt x="44" y="77"/>
                    <a:pt x="44" y="77"/>
                  </a:cubicBezTo>
                  <a:cubicBezTo>
                    <a:pt x="0" y="77"/>
                    <a:pt x="0" y="77"/>
                    <a:pt x="0" y="77"/>
                  </a:cubicBezTo>
                  <a:cubicBezTo>
                    <a:pt x="0" y="120"/>
                    <a:pt x="0" y="120"/>
                    <a:pt x="0" y="120"/>
                  </a:cubicBezTo>
                  <a:cubicBezTo>
                    <a:pt x="44" y="120"/>
                    <a:pt x="44" y="120"/>
                    <a:pt x="44" y="120"/>
                  </a:cubicBezTo>
                  <a:cubicBezTo>
                    <a:pt x="44" y="252"/>
                    <a:pt x="44" y="252"/>
                    <a:pt x="44" y="252"/>
                  </a:cubicBezTo>
                  <a:cubicBezTo>
                    <a:pt x="44" y="303"/>
                    <a:pt x="73" y="332"/>
                    <a:pt x="125" y="332"/>
                  </a:cubicBezTo>
                  <a:cubicBezTo>
                    <a:pt x="141" y="332"/>
                    <a:pt x="153" y="330"/>
                    <a:pt x="163" y="325"/>
                  </a:cubicBezTo>
                  <a:cubicBezTo>
                    <a:pt x="147" y="285"/>
                    <a:pt x="147" y="285"/>
                    <a:pt x="147" y="285"/>
                  </a:cubicBezTo>
                  <a:cubicBezTo>
                    <a:pt x="140" y="288"/>
                    <a:pt x="134" y="289"/>
                    <a:pt x="125" y="289"/>
                  </a:cubicBezTo>
                  <a:cubicBezTo>
                    <a:pt x="103" y="289"/>
                    <a:pt x="92" y="276"/>
                    <a:pt x="92" y="248"/>
                  </a:cubicBezTo>
                  <a:cubicBezTo>
                    <a:pt x="92" y="120"/>
                    <a:pt x="92" y="120"/>
                    <a:pt x="92" y="120"/>
                  </a:cubicBezTo>
                  <a:cubicBezTo>
                    <a:pt x="153" y="120"/>
                    <a:pt x="153" y="120"/>
                    <a:pt x="153" y="120"/>
                  </a:cubicBezTo>
                  <a:cubicBezTo>
                    <a:pt x="153" y="77"/>
                    <a:pt x="153" y="77"/>
                    <a:pt x="153" y="77"/>
                  </a:cubicBezTo>
                  <a:cubicBezTo>
                    <a:pt x="92" y="77"/>
                    <a:pt x="92" y="77"/>
                    <a:pt x="92" y="77"/>
                  </a:cubicBezTo>
                  <a:cubicBezTo>
                    <a:pt x="92" y="0"/>
                    <a:pt x="92" y="0"/>
                    <a:pt x="92"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73" name="Google Shape;73;p13"/>
            <p:cNvSpPr/>
            <p:nvPr/>
          </p:nvSpPr>
          <p:spPr>
            <a:xfrm>
              <a:off x="9102725" y="1376363"/>
              <a:ext cx="93663" cy="519113"/>
            </a:xfrm>
            <a:custGeom>
              <a:rect b="b" l="l" r="r" t="t"/>
              <a:pathLst>
                <a:path extrusionOk="0" h="371" w="67">
                  <a:moveTo>
                    <a:pt x="57" y="120"/>
                  </a:moveTo>
                  <a:cubicBezTo>
                    <a:pt x="10" y="120"/>
                    <a:pt x="10" y="120"/>
                    <a:pt x="10" y="120"/>
                  </a:cubicBezTo>
                  <a:cubicBezTo>
                    <a:pt x="10" y="371"/>
                    <a:pt x="10" y="371"/>
                    <a:pt x="10" y="371"/>
                  </a:cubicBezTo>
                  <a:cubicBezTo>
                    <a:pt x="57" y="371"/>
                    <a:pt x="57" y="371"/>
                    <a:pt x="57" y="371"/>
                  </a:cubicBezTo>
                  <a:cubicBezTo>
                    <a:pt x="57" y="120"/>
                    <a:pt x="57" y="120"/>
                    <a:pt x="57" y="120"/>
                  </a:cubicBezTo>
                  <a:moveTo>
                    <a:pt x="34" y="0"/>
                  </a:moveTo>
                  <a:cubicBezTo>
                    <a:pt x="15" y="0"/>
                    <a:pt x="0" y="15"/>
                    <a:pt x="0" y="34"/>
                  </a:cubicBezTo>
                  <a:cubicBezTo>
                    <a:pt x="0" y="52"/>
                    <a:pt x="15" y="67"/>
                    <a:pt x="34" y="67"/>
                  </a:cubicBezTo>
                  <a:cubicBezTo>
                    <a:pt x="52" y="67"/>
                    <a:pt x="67" y="52"/>
                    <a:pt x="67" y="34"/>
                  </a:cubicBezTo>
                  <a:cubicBezTo>
                    <a:pt x="67" y="15"/>
                    <a:pt x="52" y="0"/>
                    <a:pt x="34"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74" name="Google Shape;74;p13"/>
            <p:cNvSpPr/>
            <p:nvPr/>
          </p:nvSpPr>
          <p:spPr>
            <a:xfrm>
              <a:off x="9237663" y="1533526"/>
              <a:ext cx="358775" cy="373063"/>
            </a:xfrm>
            <a:custGeom>
              <a:rect b="b" l="l" r="r" t="t"/>
              <a:pathLst>
                <a:path extrusionOk="0" h="267" w="258">
                  <a:moveTo>
                    <a:pt x="129" y="224"/>
                  </a:moveTo>
                  <a:cubicBezTo>
                    <a:pt x="87" y="224"/>
                    <a:pt x="47" y="191"/>
                    <a:pt x="47" y="134"/>
                  </a:cubicBezTo>
                  <a:cubicBezTo>
                    <a:pt x="47" y="76"/>
                    <a:pt x="87" y="43"/>
                    <a:pt x="129" y="43"/>
                  </a:cubicBezTo>
                  <a:cubicBezTo>
                    <a:pt x="171" y="43"/>
                    <a:pt x="211" y="76"/>
                    <a:pt x="211" y="134"/>
                  </a:cubicBezTo>
                  <a:cubicBezTo>
                    <a:pt x="211" y="191"/>
                    <a:pt x="171" y="224"/>
                    <a:pt x="129" y="224"/>
                  </a:cubicBezTo>
                  <a:moveTo>
                    <a:pt x="129" y="0"/>
                  </a:moveTo>
                  <a:cubicBezTo>
                    <a:pt x="53" y="0"/>
                    <a:pt x="0" y="57"/>
                    <a:pt x="0" y="134"/>
                  </a:cubicBezTo>
                  <a:cubicBezTo>
                    <a:pt x="0" y="210"/>
                    <a:pt x="53" y="267"/>
                    <a:pt x="129" y="267"/>
                  </a:cubicBezTo>
                  <a:cubicBezTo>
                    <a:pt x="204" y="267"/>
                    <a:pt x="258" y="210"/>
                    <a:pt x="258" y="134"/>
                  </a:cubicBezTo>
                  <a:cubicBezTo>
                    <a:pt x="258" y="57"/>
                    <a:pt x="204" y="0"/>
                    <a:pt x="129"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75" name="Google Shape;75;p13"/>
            <p:cNvSpPr/>
            <p:nvPr/>
          </p:nvSpPr>
          <p:spPr>
            <a:xfrm>
              <a:off x="9650413" y="1533526"/>
              <a:ext cx="307975" cy="361950"/>
            </a:xfrm>
            <a:custGeom>
              <a:rect b="b" l="l" r="r" t="t"/>
              <a:pathLst>
                <a:path extrusionOk="0" h="259" w="222">
                  <a:moveTo>
                    <a:pt x="126" y="0"/>
                  </a:moveTo>
                  <a:cubicBezTo>
                    <a:pt x="92" y="0"/>
                    <a:pt x="60" y="20"/>
                    <a:pt x="47" y="43"/>
                  </a:cubicBezTo>
                  <a:cubicBezTo>
                    <a:pt x="45" y="43"/>
                    <a:pt x="45" y="43"/>
                    <a:pt x="45" y="43"/>
                  </a:cubicBezTo>
                  <a:cubicBezTo>
                    <a:pt x="45" y="8"/>
                    <a:pt x="45" y="8"/>
                    <a:pt x="45" y="8"/>
                  </a:cubicBezTo>
                  <a:cubicBezTo>
                    <a:pt x="0" y="8"/>
                    <a:pt x="0" y="8"/>
                    <a:pt x="0" y="8"/>
                  </a:cubicBezTo>
                  <a:cubicBezTo>
                    <a:pt x="0" y="259"/>
                    <a:pt x="0" y="259"/>
                    <a:pt x="0" y="259"/>
                  </a:cubicBezTo>
                  <a:cubicBezTo>
                    <a:pt x="47" y="259"/>
                    <a:pt x="47" y="259"/>
                    <a:pt x="47" y="259"/>
                  </a:cubicBezTo>
                  <a:cubicBezTo>
                    <a:pt x="47" y="120"/>
                    <a:pt x="47" y="120"/>
                    <a:pt x="47" y="120"/>
                  </a:cubicBezTo>
                  <a:cubicBezTo>
                    <a:pt x="47" y="82"/>
                    <a:pt x="72" y="43"/>
                    <a:pt x="113" y="43"/>
                  </a:cubicBezTo>
                  <a:cubicBezTo>
                    <a:pt x="149" y="43"/>
                    <a:pt x="175" y="60"/>
                    <a:pt x="175" y="113"/>
                  </a:cubicBezTo>
                  <a:cubicBezTo>
                    <a:pt x="175" y="259"/>
                    <a:pt x="175" y="259"/>
                    <a:pt x="175" y="259"/>
                  </a:cubicBezTo>
                  <a:cubicBezTo>
                    <a:pt x="222" y="259"/>
                    <a:pt x="222" y="259"/>
                    <a:pt x="222" y="259"/>
                  </a:cubicBezTo>
                  <a:cubicBezTo>
                    <a:pt x="222" y="105"/>
                    <a:pt x="222" y="105"/>
                    <a:pt x="222" y="105"/>
                  </a:cubicBezTo>
                  <a:cubicBezTo>
                    <a:pt x="222" y="43"/>
                    <a:pt x="190" y="0"/>
                    <a:pt x="126" y="0"/>
                  </a:cubicBezTo>
                </a:path>
              </a:pathLst>
            </a:custGeom>
            <a:solidFill>
              <a:srgbClr val="7575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grpSp>
      <p:sp>
        <p:nvSpPr>
          <p:cNvPr id="76" name="Google Shape;76;p13"/>
          <p:cNvSpPr/>
          <p:nvPr/>
        </p:nvSpPr>
        <p:spPr>
          <a:xfrm>
            <a:off x="7735224" y="4890745"/>
            <a:ext cx="206100" cy="276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77" name="Google Shape;77;p13"/>
          <p:cNvSpPr/>
          <p:nvPr/>
        </p:nvSpPr>
        <p:spPr>
          <a:xfrm>
            <a:off x="8351255" y="4890745"/>
            <a:ext cx="204900" cy="27600"/>
          </a:xfrm>
          <a:prstGeom prst="rect">
            <a:avLst/>
          </a:prstGeom>
          <a:solidFill>
            <a:srgbClr val="EA433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78" name="Google Shape;78;p13"/>
          <p:cNvSpPr/>
          <p:nvPr/>
        </p:nvSpPr>
        <p:spPr>
          <a:xfrm>
            <a:off x="8556286" y="4890745"/>
            <a:ext cx="206100" cy="27600"/>
          </a:xfrm>
          <a:prstGeom prst="rect">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79" name="Google Shape;79;p13"/>
          <p:cNvSpPr/>
          <p:nvPr/>
        </p:nvSpPr>
        <p:spPr>
          <a:xfrm>
            <a:off x="7941345" y="4890745"/>
            <a:ext cx="206100" cy="276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
        <p:nvSpPr>
          <p:cNvPr id="80" name="Google Shape;80;p13"/>
          <p:cNvSpPr/>
          <p:nvPr/>
        </p:nvSpPr>
        <p:spPr>
          <a:xfrm>
            <a:off x="8147466" y="4890745"/>
            <a:ext cx="204600" cy="276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Font typeface="Arial"/>
              <a:buNone/>
            </a:pPr>
            <a:r>
              <a:t/>
            </a:r>
            <a:endParaRPr b="0" i="0" sz="11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12.jp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jpg"/><Relationship Id="rId5" Type="http://schemas.openxmlformats.org/officeDocument/2006/relationships/image" Target="../media/image9.png"/><Relationship Id="rId6" Type="http://schemas.openxmlformats.org/officeDocument/2006/relationships/image" Target="../media/image15.jpg"/><Relationship Id="rId7" Type="http://schemas.openxmlformats.org/officeDocument/2006/relationships/image" Target="../media/image13.jpg"/><Relationship Id="rId8"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 Id="rId3" Type="http://schemas.openxmlformats.org/officeDocument/2006/relationships/hyperlink" Target="https://docs.google.com/a/google.com/forms/d/1E3JtZ6v9ifN-_kaP_RHrP3_V0KF6CyfyD3KFFWzTuy4/viewfor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cxnSp>
        <p:nvCxnSpPr>
          <p:cNvPr id="322" name="Google Shape;322;p30"/>
          <p:cNvCxnSpPr/>
          <p:nvPr/>
        </p:nvCxnSpPr>
        <p:spPr>
          <a:xfrm flipH="1">
            <a:off x="4335649" y="1815025"/>
            <a:ext cx="3000" cy="1134000"/>
          </a:xfrm>
          <a:prstGeom prst="straightConnector1">
            <a:avLst/>
          </a:prstGeom>
          <a:noFill/>
          <a:ln cap="flat" cmpd="sng" w="9525">
            <a:solidFill>
              <a:schemeClr val="dk2"/>
            </a:solidFill>
            <a:prstDash val="solid"/>
            <a:round/>
            <a:headEnd len="med" w="med" type="none"/>
            <a:tailEnd len="med" w="med" type="none"/>
          </a:ln>
        </p:spPr>
      </p:cxnSp>
      <p:sp>
        <p:nvSpPr>
          <p:cNvPr id="323" name="Google Shape;323;p30"/>
          <p:cNvSpPr txBox="1"/>
          <p:nvPr/>
        </p:nvSpPr>
        <p:spPr>
          <a:xfrm>
            <a:off x="4532575" y="1650475"/>
            <a:ext cx="4141200" cy="146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rgbClr val="666666"/>
                </a:solidFill>
                <a:latin typeface="Shadows Into Light Two"/>
                <a:ea typeface="Shadows Into Light Two"/>
                <a:cs typeface="Shadows Into Light Two"/>
                <a:sym typeface="Shadows Into Light Two"/>
              </a:rPr>
              <a:t>Innovation and flip-learning never stop here at Dawan High School!</a:t>
            </a:r>
            <a:endParaRPr b="1" sz="2600">
              <a:solidFill>
                <a:srgbClr val="666666"/>
              </a:solidFill>
              <a:latin typeface="Shadows Into Light Two"/>
              <a:ea typeface="Shadows Into Light Two"/>
              <a:cs typeface="Shadows Into Light Two"/>
              <a:sym typeface="Shadows Into Light Two"/>
            </a:endParaRPr>
          </a:p>
        </p:txBody>
      </p:sp>
      <p:pic>
        <p:nvPicPr>
          <p:cNvPr descr="Screenshot 2016-08-12 at 1.40.20 PM.png" id="324" name="Google Shape;324;p30"/>
          <p:cNvPicPr preferRelativeResize="0"/>
          <p:nvPr/>
        </p:nvPicPr>
        <p:blipFill>
          <a:blip r:embed="rId3">
            <a:alphaModFix/>
          </a:blip>
          <a:stretch>
            <a:fillRect/>
          </a:stretch>
        </p:blipFill>
        <p:spPr>
          <a:xfrm>
            <a:off x="453784" y="1761910"/>
            <a:ext cx="3739218" cy="12402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328" name="Shape 328"/>
        <p:cNvGrpSpPr/>
        <p:nvPr/>
      </p:nvGrpSpPr>
      <p:grpSpPr>
        <a:xfrm>
          <a:off x="0" y="0"/>
          <a:ext cx="0" cy="0"/>
          <a:chOff x="0" y="0"/>
          <a:chExt cx="0" cy="0"/>
        </a:xfrm>
      </p:grpSpPr>
      <p:sp>
        <p:nvSpPr>
          <p:cNvPr id="329" name="Google Shape;329;p31"/>
          <p:cNvSpPr txBox="1"/>
          <p:nvPr>
            <p:ph type="title"/>
          </p:nvPr>
        </p:nvSpPr>
        <p:spPr>
          <a:xfrm>
            <a:off x="561950" y="2213200"/>
            <a:ext cx="8316900" cy="99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700">
                <a:solidFill>
                  <a:schemeClr val="lt1"/>
                </a:solidFill>
              </a:rPr>
              <a:t>Tainan Municipal Dawan High School </a:t>
            </a:r>
            <a:r>
              <a:rPr lang="en" sz="2700">
                <a:solidFill>
                  <a:schemeClr val="lt1"/>
                </a:solidFill>
              </a:rPr>
              <a:t>Story</a:t>
            </a:r>
            <a:endParaRPr sz="2700">
              <a:solidFill>
                <a:schemeClr val="lt1"/>
              </a:solidFill>
            </a:endParaRPr>
          </a:p>
          <a:p>
            <a:pPr indent="0" lvl="0" marL="0" rtl="0" algn="l">
              <a:spcBef>
                <a:spcPts val="0"/>
              </a:spcBef>
              <a:spcAft>
                <a:spcPts val="0"/>
              </a:spcAft>
              <a:buNone/>
            </a:pPr>
            <a:r>
              <a:rPr lang="en" sz="2700">
                <a:solidFill>
                  <a:schemeClr val="lt1"/>
                </a:solidFill>
              </a:rPr>
              <a:t>Taiwan</a:t>
            </a:r>
            <a:endParaRPr sz="27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33" name="Shape 333"/>
        <p:cNvGrpSpPr/>
        <p:nvPr/>
      </p:nvGrpSpPr>
      <p:grpSpPr>
        <a:xfrm>
          <a:off x="0" y="0"/>
          <a:ext cx="0" cy="0"/>
          <a:chOff x="0" y="0"/>
          <a:chExt cx="0" cy="0"/>
        </a:xfrm>
      </p:grpSpPr>
      <p:cxnSp>
        <p:nvCxnSpPr>
          <p:cNvPr id="334" name="Google Shape;334;p32"/>
          <p:cNvCxnSpPr/>
          <p:nvPr/>
        </p:nvCxnSpPr>
        <p:spPr>
          <a:xfrm flipH="1">
            <a:off x="4049825" y="519625"/>
            <a:ext cx="3000" cy="1134000"/>
          </a:xfrm>
          <a:prstGeom prst="straightConnector1">
            <a:avLst/>
          </a:prstGeom>
          <a:noFill/>
          <a:ln cap="flat" cmpd="sng" w="9525">
            <a:solidFill>
              <a:schemeClr val="dk2"/>
            </a:solidFill>
            <a:prstDash val="solid"/>
            <a:round/>
            <a:headEnd len="med" w="med" type="none"/>
            <a:tailEnd len="med" w="med" type="none"/>
          </a:ln>
        </p:spPr>
      </p:cxnSp>
      <p:sp>
        <p:nvSpPr>
          <p:cNvPr id="335" name="Google Shape;335;p32"/>
          <p:cNvSpPr txBox="1"/>
          <p:nvPr/>
        </p:nvSpPr>
        <p:spPr>
          <a:xfrm>
            <a:off x="4156512" y="1187867"/>
            <a:ext cx="4508100" cy="591600"/>
          </a:xfrm>
          <a:prstGeom prst="rect">
            <a:avLst/>
          </a:prstGeom>
          <a:noFill/>
          <a:ln>
            <a:noFill/>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FFFFFF"/>
                </a:solidFill>
                <a:latin typeface="Shadows Into Light Two"/>
                <a:ea typeface="Shadows Into Light Two"/>
                <a:cs typeface="Shadows Into Light Two"/>
                <a:sym typeface="Shadows Into Light Two"/>
              </a:rPr>
              <a:t>Tainan Municipal Dawan High School</a:t>
            </a:r>
            <a:endParaRPr b="1" sz="2400">
              <a:solidFill>
                <a:srgbClr val="FFFFFF"/>
              </a:solidFill>
              <a:latin typeface="Shadows Into Light Two"/>
              <a:ea typeface="Shadows Into Light Two"/>
              <a:cs typeface="Shadows Into Light Two"/>
              <a:sym typeface="Shadows Into Light Two"/>
            </a:endParaRPr>
          </a:p>
        </p:txBody>
      </p:sp>
      <p:pic>
        <p:nvPicPr>
          <p:cNvPr descr="Screenshot 2016-08-12 at 1.40.20 PM.png" id="336" name="Google Shape;336;p32"/>
          <p:cNvPicPr preferRelativeResize="0"/>
          <p:nvPr/>
        </p:nvPicPr>
        <p:blipFill>
          <a:blip r:embed="rId4">
            <a:alphaModFix/>
          </a:blip>
          <a:stretch>
            <a:fillRect/>
          </a:stretch>
        </p:blipFill>
        <p:spPr>
          <a:xfrm>
            <a:off x="225124" y="466510"/>
            <a:ext cx="3739218" cy="1240219"/>
          </a:xfrm>
          <a:prstGeom prst="rect">
            <a:avLst/>
          </a:prstGeom>
          <a:noFill/>
          <a:ln>
            <a:noFill/>
          </a:ln>
        </p:spPr>
      </p:pic>
      <p:pic>
        <p:nvPicPr>
          <p:cNvPr id="337" name="Google Shape;337;p32"/>
          <p:cNvPicPr preferRelativeResize="0"/>
          <p:nvPr/>
        </p:nvPicPr>
        <p:blipFill rotWithShape="1">
          <a:blip r:embed="rId5">
            <a:alphaModFix/>
          </a:blip>
          <a:srcRect b="51051" l="0" r="0" t="11205"/>
          <a:stretch/>
        </p:blipFill>
        <p:spPr>
          <a:xfrm>
            <a:off x="4012152" y="561428"/>
            <a:ext cx="5021557" cy="692512"/>
          </a:xfrm>
          <a:prstGeom prst="rect">
            <a:avLst/>
          </a:prstGeom>
          <a:noFill/>
          <a:ln>
            <a:noFill/>
          </a:ln>
        </p:spPr>
      </p:pic>
      <p:pic>
        <p:nvPicPr>
          <p:cNvPr id="338" name="Google Shape;338;p32"/>
          <p:cNvPicPr preferRelativeResize="0"/>
          <p:nvPr/>
        </p:nvPicPr>
        <p:blipFill rotWithShape="1">
          <a:blip r:embed="rId6">
            <a:alphaModFix/>
          </a:blip>
          <a:srcRect b="49323" l="0" r="0" t="12685"/>
          <a:stretch/>
        </p:blipFill>
        <p:spPr>
          <a:xfrm>
            <a:off x="3996184" y="561428"/>
            <a:ext cx="5021557" cy="6970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33"/>
          <p:cNvSpPr txBox="1"/>
          <p:nvPr/>
        </p:nvSpPr>
        <p:spPr>
          <a:xfrm>
            <a:off x="141850" y="1658450"/>
            <a:ext cx="1615200" cy="1360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900">
                <a:solidFill>
                  <a:schemeClr val="dk2"/>
                </a:solidFill>
                <a:latin typeface="Roboto"/>
                <a:ea typeface="Roboto"/>
                <a:cs typeface="Roboto"/>
                <a:sym typeface="Roboto"/>
              </a:rPr>
              <a:t>Tainan Municipal Dawan </a:t>
            </a:r>
            <a:endParaRPr sz="1900">
              <a:solidFill>
                <a:schemeClr val="dk2"/>
              </a:solidFill>
              <a:latin typeface="Roboto"/>
              <a:ea typeface="Roboto"/>
              <a:cs typeface="Roboto"/>
              <a:sym typeface="Roboto"/>
            </a:endParaRPr>
          </a:p>
          <a:p>
            <a:pPr indent="0" lvl="0" marL="0" rtl="0" algn="l">
              <a:lnSpc>
                <a:spcPct val="100000"/>
              </a:lnSpc>
              <a:spcBef>
                <a:spcPts val="0"/>
              </a:spcBef>
              <a:spcAft>
                <a:spcPts val="0"/>
              </a:spcAft>
              <a:buNone/>
            </a:pPr>
            <a:r>
              <a:rPr lang="en" sz="1900">
                <a:solidFill>
                  <a:schemeClr val="dk2"/>
                </a:solidFill>
                <a:latin typeface="Roboto"/>
                <a:ea typeface="Roboto"/>
                <a:cs typeface="Roboto"/>
                <a:sym typeface="Roboto"/>
              </a:rPr>
              <a:t>High School</a:t>
            </a:r>
            <a:endParaRPr sz="1900">
              <a:solidFill>
                <a:schemeClr val="dk2"/>
              </a:solidFill>
              <a:latin typeface="Roboto"/>
              <a:ea typeface="Roboto"/>
              <a:cs typeface="Roboto"/>
              <a:sym typeface="Roboto"/>
            </a:endParaRPr>
          </a:p>
        </p:txBody>
      </p:sp>
      <p:pic>
        <p:nvPicPr>
          <p:cNvPr id="344" name="Google Shape;344;p33"/>
          <p:cNvPicPr preferRelativeResize="0"/>
          <p:nvPr/>
        </p:nvPicPr>
        <p:blipFill rotWithShape="1">
          <a:blip r:embed="rId3">
            <a:alphaModFix/>
          </a:blip>
          <a:srcRect b="0" l="6040" r="6040" t="0"/>
          <a:stretch/>
        </p:blipFill>
        <p:spPr>
          <a:xfrm>
            <a:off x="1757126" y="187744"/>
            <a:ext cx="7386553" cy="4725883"/>
          </a:xfrm>
          <a:prstGeom prst="rect">
            <a:avLst/>
          </a:prstGeom>
          <a:noFill/>
          <a:ln>
            <a:noFill/>
          </a:ln>
        </p:spPr>
      </p:pic>
      <p:sp>
        <p:nvSpPr>
          <p:cNvPr id="345" name="Google Shape;345;p33"/>
          <p:cNvSpPr/>
          <p:nvPr/>
        </p:nvSpPr>
        <p:spPr>
          <a:xfrm>
            <a:off x="1757126" y="187744"/>
            <a:ext cx="7386900" cy="4725900"/>
          </a:xfrm>
          <a:prstGeom prst="rect">
            <a:avLst/>
          </a:prstGeom>
          <a:solidFill>
            <a:srgbClr val="323232">
              <a:alpha val="50770"/>
            </a:srgbClr>
          </a:solidFill>
          <a:ln>
            <a:noFill/>
          </a:ln>
        </p:spPr>
        <p:txBody>
          <a:bodyPr anchorCtr="0" anchor="ctr" bIns="51450" lIns="51450" spcFirstLastPara="1" rIns="51450" wrap="square" tIns="51450">
            <a:noAutofit/>
          </a:bodyPr>
          <a:lstStyle/>
          <a:p>
            <a:pPr indent="0" lvl="0" marL="0" rtl="0" algn="l">
              <a:spcBef>
                <a:spcPts val="0"/>
              </a:spcBef>
              <a:spcAft>
                <a:spcPts val="0"/>
              </a:spcAft>
              <a:buNone/>
            </a:pPr>
            <a:r>
              <a:t/>
            </a:r>
            <a:endParaRPr/>
          </a:p>
        </p:txBody>
      </p:sp>
      <p:sp>
        <p:nvSpPr>
          <p:cNvPr id="346" name="Google Shape;346;p33"/>
          <p:cNvSpPr txBox="1"/>
          <p:nvPr/>
        </p:nvSpPr>
        <p:spPr>
          <a:xfrm>
            <a:off x="1756926" y="3816363"/>
            <a:ext cx="7386900" cy="113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Roboto"/>
                <a:ea typeface="Roboto"/>
                <a:cs typeface="Roboto"/>
                <a:sym typeface="Roboto"/>
              </a:rPr>
              <a:t>Increasing student attainment through the use of Google Apps for Education and Chromebooks</a:t>
            </a:r>
            <a:endParaRPr sz="2400">
              <a:solidFill>
                <a:srgbClr val="FFFFFF"/>
              </a:solidFill>
              <a:latin typeface="Roboto"/>
              <a:ea typeface="Roboto"/>
              <a:cs typeface="Roboto"/>
              <a:sym typeface="Roboto"/>
            </a:endParaRPr>
          </a:p>
        </p:txBody>
      </p:sp>
      <p:pic>
        <p:nvPicPr>
          <p:cNvPr id="347" name="Google Shape;347;p33"/>
          <p:cNvPicPr preferRelativeResize="0"/>
          <p:nvPr/>
        </p:nvPicPr>
        <p:blipFill>
          <a:blip r:embed="rId4">
            <a:alphaModFix/>
          </a:blip>
          <a:stretch>
            <a:fillRect/>
          </a:stretch>
        </p:blipFill>
        <p:spPr>
          <a:xfrm>
            <a:off x="312300" y="187750"/>
            <a:ext cx="1059100" cy="1059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34"/>
          <p:cNvSpPr txBox="1"/>
          <p:nvPr>
            <p:ph type="title"/>
          </p:nvPr>
        </p:nvSpPr>
        <p:spPr>
          <a:xfrm>
            <a:off x="294971" y="288036"/>
            <a:ext cx="8368800" cy="48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Roboto"/>
                <a:ea typeface="Roboto"/>
                <a:cs typeface="Roboto"/>
                <a:sym typeface="Roboto"/>
              </a:rPr>
              <a:t>Dawan High School’s</a:t>
            </a:r>
            <a:r>
              <a:rPr lang="en" sz="1400">
                <a:latin typeface="Roboto"/>
                <a:ea typeface="Roboto"/>
                <a:cs typeface="Roboto"/>
                <a:sym typeface="Roboto"/>
              </a:rPr>
              <a:t> Journey</a:t>
            </a:r>
            <a:endParaRPr sz="1400">
              <a:latin typeface="Roboto"/>
              <a:ea typeface="Roboto"/>
              <a:cs typeface="Roboto"/>
              <a:sym typeface="Roboto"/>
            </a:endParaRPr>
          </a:p>
        </p:txBody>
      </p:sp>
      <p:sp>
        <p:nvSpPr>
          <p:cNvPr id="353" name="Google Shape;353;p34"/>
          <p:cNvSpPr txBox="1"/>
          <p:nvPr/>
        </p:nvSpPr>
        <p:spPr>
          <a:xfrm>
            <a:off x="927575" y="3117113"/>
            <a:ext cx="1284000" cy="48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666666"/>
                </a:solidFill>
                <a:latin typeface="Open Sans"/>
                <a:ea typeface="Open Sans"/>
                <a:cs typeface="Open Sans"/>
                <a:sym typeface="Open Sans"/>
              </a:rPr>
              <a:t>Principal</a:t>
            </a:r>
            <a:endParaRPr sz="900">
              <a:solidFill>
                <a:srgbClr val="666666"/>
              </a:solidFill>
              <a:latin typeface="Open Sans"/>
              <a:ea typeface="Open Sans"/>
              <a:cs typeface="Open Sans"/>
              <a:sym typeface="Open Sans"/>
            </a:endParaRPr>
          </a:p>
          <a:p>
            <a:pPr indent="0" lvl="0" marL="0" rtl="0" algn="ctr">
              <a:spcBef>
                <a:spcPts val="0"/>
              </a:spcBef>
              <a:spcAft>
                <a:spcPts val="0"/>
              </a:spcAft>
              <a:buNone/>
            </a:pPr>
            <a:r>
              <a:rPr b="1" lang="en" sz="900">
                <a:solidFill>
                  <a:srgbClr val="666666"/>
                </a:solidFill>
                <a:latin typeface="Open Sans"/>
                <a:ea typeface="Open Sans"/>
                <a:cs typeface="Open Sans"/>
                <a:sym typeface="Open Sans"/>
              </a:rPr>
              <a:t>Li-jiun Yang</a:t>
            </a:r>
            <a:endParaRPr b="1" sz="900">
              <a:solidFill>
                <a:srgbClr val="666666"/>
              </a:solidFill>
              <a:latin typeface="Open Sans"/>
              <a:ea typeface="Open Sans"/>
              <a:cs typeface="Open Sans"/>
              <a:sym typeface="Open Sans"/>
            </a:endParaRPr>
          </a:p>
        </p:txBody>
      </p:sp>
      <p:sp>
        <p:nvSpPr>
          <p:cNvPr id="354" name="Google Shape;354;p34"/>
          <p:cNvSpPr txBox="1"/>
          <p:nvPr/>
        </p:nvSpPr>
        <p:spPr>
          <a:xfrm>
            <a:off x="335475" y="1191800"/>
            <a:ext cx="4024500" cy="10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666666"/>
                </a:solidFill>
                <a:latin typeface="Roboto"/>
                <a:ea typeface="Roboto"/>
                <a:cs typeface="Roboto"/>
                <a:sym typeface="Roboto"/>
              </a:rPr>
              <a:t>Tainan Municipal High School</a:t>
            </a:r>
            <a:r>
              <a:rPr lang="en" sz="1000">
                <a:solidFill>
                  <a:srgbClr val="666666"/>
                </a:solidFill>
                <a:latin typeface="Roboto"/>
                <a:ea typeface="Roboto"/>
                <a:cs typeface="Roboto"/>
                <a:sym typeface="Roboto"/>
              </a:rPr>
              <a:t> has been a prestigious school in this city. With the advance of technology and the Internet, the school has been thinking of engaging our students for an even better performance and helping them develop learning skills for their further study in the universities and colleges.</a:t>
            </a:r>
            <a:r>
              <a:rPr lang="en" sz="1000">
                <a:solidFill>
                  <a:srgbClr val="666666"/>
                </a:solidFill>
                <a:latin typeface="Open Sans"/>
                <a:ea typeface="Open Sans"/>
                <a:cs typeface="Open Sans"/>
                <a:sym typeface="Open Sans"/>
              </a:rPr>
              <a:t> The expectation was not really fulfilled until Google G Suite and Chromebooks were implemented in this school.</a:t>
            </a:r>
            <a:endParaRPr sz="1000">
              <a:solidFill>
                <a:srgbClr val="666666"/>
              </a:solidFill>
              <a:latin typeface="Roboto"/>
              <a:ea typeface="Roboto"/>
              <a:cs typeface="Roboto"/>
              <a:sym typeface="Roboto"/>
            </a:endParaRPr>
          </a:p>
          <a:p>
            <a:pPr indent="0" lvl="0" marL="0" rtl="0" algn="l">
              <a:spcBef>
                <a:spcPts val="1000"/>
              </a:spcBef>
              <a:spcAft>
                <a:spcPts val="1000"/>
              </a:spcAft>
              <a:buNone/>
            </a:pPr>
            <a:r>
              <a:t/>
            </a:r>
            <a:endParaRPr sz="1000">
              <a:solidFill>
                <a:srgbClr val="666666"/>
              </a:solidFill>
              <a:latin typeface="Open Sans"/>
              <a:ea typeface="Open Sans"/>
              <a:cs typeface="Open Sans"/>
              <a:sym typeface="Open Sans"/>
            </a:endParaRPr>
          </a:p>
        </p:txBody>
      </p:sp>
      <p:sp>
        <p:nvSpPr>
          <p:cNvPr id="355" name="Google Shape;355;p34"/>
          <p:cNvSpPr/>
          <p:nvPr/>
        </p:nvSpPr>
        <p:spPr>
          <a:xfrm>
            <a:off x="335475" y="767950"/>
            <a:ext cx="3928800" cy="404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400">
                <a:solidFill>
                  <a:srgbClr val="666666"/>
                </a:solidFill>
                <a:latin typeface="Roboto"/>
                <a:ea typeface="Roboto"/>
                <a:cs typeface="Roboto"/>
                <a:sym typeface="Roboto"/>
              </a:rPr>
              <a:t>Before Google</a:t>
            </a:r>
            <a:endParaRPr b="1" sz="1400">
              <a:solidFill>
                <a:srgbClr val="666666"/>
              </a:solidFill>
              <a:latin typeface="Roboto"/>
              <a:ea typeface="Roboto"/>
              <a:cs typeface="Roboto"/>
              <a:sym typeface="Roboto"/>
            </a:endParaRPr>
          </a:p>
        </p:txBody>
      </p:sp>
      <p:pic>
        <p:nvPicPr>
          <p:cNvPr id="356" name="Google Shape;356;p34"/>
          <p:cNvPicPr preferRelativeResize="0"/>
          <p:nvPr/>
        </p:nvPicPr>
        <p:blipFill>
          <a:blip r:embed="rId3">
            <a:alphaModFix/>
          </a:blip>
          <a:stretch>
            <a:fillRect/>
          </a:stretch>
        </p:blipFill>
        <p:spPr>
          <a:xfrm>
            <a:off x="1166375" y="2362323"/>
            <a:ext cx="806100" cy="806100"/>
          </a:xfrm>
          <a:prstGeom prst="ellipse">
            <a:avLst/>
          </a:prstGeom>
          <a:noFill/>
          <a:ln>
            <a:noFill/>
          </a:ln>
        </p:spPr>
      </p:pic>
      <p:pic>
        <p:nvPicPr>
          <p:cNvPr id="357" name="Google Shape;357;p34"/>
          <p:cNvPicPr preferRelativeResize="0"/>
          <p:nvPr/>
        </p:nvPicPr>
        <p:blipFill rotWithShape="1">
          <a:blip r:embed="rId4">
            <a:alphaModFix/>
          </a:blip>
          <a:srcRect b="0" l="0" r="0" t="0"/>
          <a:stretch/>
        </p:blipFill>
        <p:spPr>
          <a:xfrm>
            <a:off x="2573100" y="2362325"/>
            <a:ext cx="806100" cy="806100"/>
          </a:xfrm>
          <a:prstGeom prst="ellipse">
            <a:avLst/>
          </a:prstGeom>
          <a:noFill/>
          <a:ln>
            <a:noFill/>
          </a:ln>
        </p:spPr>
      </p:pic>
      <p:sp>
        <p:nvSpPr>
          <p:cNvPr id="358" name="Google Shape;358;p34"/>
          <p:cNvSpPr txBox="1"/>
          <p:nvPr/>
        </p:nvSpPr>
        <p:spPr>
          <a:xfrm>
            <a:off x="2172650" y="3118225"/>
            <a:ext cx="1634100" cy="24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00">
                <a:solidFill>
                  <a:srgbClr val="666666"/>
                </a:solidFill>
                <a:latin typeface="Open Sans"/>
                <a:ea typeface="Open Sans"/>
                <a:cs typeface="Open Sans"/>
                <a:sym typeface="Open Sans"/>
              </a:rPr>
              <a:t>Google Certified Trainer</a:t>
            </a:r>
            <a:endParaRPr sz="900">
              <a:solidFill>
                <a:srgbClr val="666666"/>
              </a:solidFill>
              <a:latin typeface="Open Sans"/>
              <a:ea typeface="Open Sans"/>
              <a:cs typeface="Open Sans"/>
              <a:sym typeface="Open Sans"/>
            </a:endParaRPr>
          </a:p>
          <a:p>
            <a:pPr indent="0" lvl="0" marL="0" rtl="0" algn="ctr">
              <a:spcBef>
                <a:spcPts val="0"/>
              </a:spcBef>
              <a:spcAft>
                <a:spcPts val="0"/>
              </a:spcAft>
              <a:buNone/>
            </a:pPr>
            <a:r>
              <a:rPr b="1" lang="en" sz="900">
                <a:solidFill>
                  <a:srgbClr val="666666"/>
                </a:solidFill>
                <a:latin typeface="Open Sans"/>
                <a:ea typeface="Open Sans"/>
                <a:cs typeface="Open Sans"/>
                <a:sym typeface="Open Sans"/>
              </a:rPr>
              <a:t>Andy Cheng</a:t>
            </a:r>
            <a:endParaRPr b="1" sz="900">
              <a:solidFill>
                <a:srgbClr val="666666"/>
              </a:solidFill>
              <a:latin typeface="Open Sans"/>
              <a:ea typeface="Open Sans"/>
              <a:cs typeface="Open Sans"/>
              <a:sym typeface="Open Sans"/>
            </a:endParaRPr>
          </a:p>
        </p:txBody>
      </p:sp>
      <p:sp>
        <p:nvSpPr>
          <p:cNvPr id="359" name="Google Shape;359;p34"/>
          <p:cNvSpPr/>
          <p:nvPr/>
        </p:nvSpPr>
        <p:spPr>
          <a:xfrm>
            <a:off x="4785475" y="700800"/>
            <a:ext cx="3928800" cy="47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400">
                <a:solidFill>
                  <a:srgbClr val="666666"/>
                </a:solidFill>
                <a:latin typeface="Roboto"/>
                <a:ea typeface="Roboto"/>
                <a:cs typeface="Roboto"/>
                <a:sym typeface="Roboto"/>
              </a:rPr>
              <a:t>With Google</a:t>
            </a:r>
            <a:endParaRPr b="1" sz="1400">
              <a:solidFill>
                <a:srgbClr val="666666"/>
              </a:solidFill>
              <a:latin typeface="Roboto"/>
              <a:ea typeface="Roboto"/>
              <a:cs typeface="Roboto"/>
              <a:sym typeface="Roboto"/>
            </a:endParaRPr>
          </a:p>
        </p:txBody>
      </p:sp>
      <p:sp>
        <p:nvSpPr>
          <p:cNvPr id="360" name="Google Shape;360;p34"/>
          <p:cNvSpPr txBox="1"/>
          <p:nvPr/>
        </p:nvSpPr>
        <p:spPr>
          <a:xfrm>
            <a:off x="4734650" y="1191800"/>
            <a:ext cx="3991800" cy="102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000"/>
              </a:spcAft>
              <a:buNone/>
            </a:pPr>
            <a:r>
              <a:rPr lang="en" sz="1000">
                <a:solidFill>
                  <a:srgbClr val="666666"/>
                </a:solidFill>
                <a:latin typeface="Roboto"/>
                <a:ea typeface="Roboto"/>
                <a:cs typeface="Roboto"/>
                <a:sym typeface="Roboto"/>
              </a:rPr>
              <a:t>One Chromebook-based classroom equipped with 50 Chromebooks was set up to serve this purpose in 2015. Students come to this classroom and use their Chromebooks to sign in with their own Google accounts. And this makes all the difference. Two Chromebook Charging carts with 62 Chromebooks can be used to achieve teachers’ teaching goals.</a:t>
            </a:r>
            <a:endParaRPr sz="1000">
              <a:solidFill>
                <a:srgbClr val="666666"/>
              </a:solidFill>
              <a:latin typeface="Open Sans"/>
              <a:ea typeface="Open Sans"/>
              <a:cs typeface="Open Sans"/>
              <a:sym typeface="Open Sans"/>
            </a:endParaRPr>
          </a:p>
        </p:txBody>
      </p:sp>
      <p:cxnSp>
        <p:nvCxnSpPr>
          <p:cNvPr id="361" name="Google Shape;361;p34"/>
          <p:cNvCxnSpPr/>
          <p:nvPr/>
        </p:nvCxnSpPr>
        <p:spPr>
          <a:xfrm>
            <a:off x="406181" y="1172125"/>
            <a:ext cx="3730800" cy="8700"/>
          </a:xfrm>
          <a:prstGeom prst="straightConnector1">
            <a:avLst/>
          </a:prstGeom>
          <a:noFill/>
          <a:ln cap="flat" cmpd="sng" w="19050">
            <a:solidFill>
              <a:srgbClr val="4184F3"/>
            </a:solidFill>
            <a:prstDash val="solid"/>
            <a:round/>
            <a:headEnd len="med" w="med" type="none"/>
            <a:tailEnd len="med" w="med" type="none"/>
          </a:ln>
        </p:spPr>
      </p:cxnSp>
      <p:cxnSp>
        <p:nvCxnSpPr>
          <p:cNvPr id="362" name="Google Shape;362;p34"/>
          <p:cNvCxnSpPr/>
          <p:nvPr/>
        </p:nvCxnSpPr>
        <p:spPr>
          <a:xfrm>
            <a:off x="4725025" y="1155400"/>
            <a:ext cx="3642000" cy="8700"/>
          </a:xfrm>
          <a:prstGeom prst="straightConnector1">
            <a:avLst/>
          </a:prstGeom>
          <a:noFill/>
          <a:ln cap="flat" cmpd="sng" w="19050">
            <a:solidFill>
              <a:srgbClr val="4184F3"/>
            </a:solidFill>
            <a:prstDash val="solid"/>
            <a:round/>
            <a:headEnd len="med" w="med" type="none"/>
            <a:tailEnd len="med" w="med" type="none"/>
          </a:ln>
        </p:spPr>
      </p:cxnSp>
      <p:sp>
        <p:nvSpPr>
          <p:cNvPr id="363" name="Google Shape;363;p34"/>
          <p:cNvSpPr/>
          <p:nvPr/>
        </p:nvSpPr>
        <p:spPr>
          <a:xfrm>
            <a:off x="314900" y="1129325"/>
            <a:ext cx="3928800" cy="6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400">
              <a:solidFill>
                <a:srgbClr val="4285F5"/>
              </a:solidFill>
            </a:endParaRPr>
          </a:p>
        </p:txBody>
      </p:sp>
      <p:sp>
        <p:nvSpPr>
          <p:cNvPr id="364" name="Google Shape;364;p34"/>
          <p:cNvSpPr/>
          <p:nvPr/>
        </p:nvSpPr>
        <p:spPr>
          <a:xfrm>
            <a:off x="4725025" y="1129300"/>
            <a:ext cx="3991800" cy="6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4"/>
          <p:cNvSpPr/>
          <p:nvPr/>
        </p:nvSpPr>
        <p:spPr>
          <a:xfrm>
            <a:off x="4430900" y="1191800"/>
            <a:ext cx="232800" cy="2319600"/>
          </a:xfrm>
          <a:prstGeom prst="homePlate">
            <a:avLst>
              <a:gd fmla="val 91715" name="adj"/>
            </a:avLst>
          </a:prstGeom>
          <a:solidFill>
            <a:srgbClr val="D9D9D9"/>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None/>
            </a:pPr>
            <a:r>
              <a:t/>
            </a:r>
            <a:endParaRPr b="1" sz="1400">
              <a:solidFill>
                <a:srgbClr val="93C47D"/>
              </a:solidFill>
              <a:latin typeface="Open Sans"/>
              <a:ea typeface="Open Sans"/>
              <a:cs typeface="Open Sans"/>
              <a:sym typeface="Open Sans"/>
            </a:endParaRPr>
          </a:p>
        </p:txBody>
      </p:sp>
      <p:sp>
        <p:nvSpPr>
          <p:cNvPr id="366" name="Google Shape;366;p34"/>
          <p:cNvSpPr txBox="1"/>
          <p:nvPr/>
        </p:nvSpPr>
        <p:spPr>
          <a:xfrm>
            <a:off x="4949425" y="3898725"/>
            <a:ext cx="1370400" cy="6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Roboto"/>
                <a:ea typeface="Roboto"/>
                <a:cs typeface="Roboto"/>
                <a:sym typeface="Roboto"/>
              </a:rPr>
              <a:t>A model school for others to follow, willing to share and help</a:t>
            </a:r>
            <a:endParaRPr sz="1000">
              <a:solidFill>
                <a:srgbClr val="666666"/>
              </a:solidFill>
              <a:latin typeface="Roboto"/>
              <a:ea typeface="Roboto"/>
              <a:cs typeface="Roboto"/>
              <a:sym typeface="Roboto"/>
            </a:endParaRPr>
          </a:p>
        </p:txBody>
      </p:sp>
      <p:sp>
        <p:nvSpPr>
          <p:cNvPr id="367" name="Google Shape;367;p34"/>
          <p:cNvSpPr txBox="1"/>
          <p:nvPr/>
        </p:nvSpPr>
        <p:spPr>
          <a:xfrm>
            <a:off x="6187976" y="3771500"/>
            <a:ext cx="1482000" cy="8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009925"/>
                </a:solidFill>
                <a:latin typeface="Roboto"/>
                <a:ea typeface="Roboto"/>
                <a:cs typeface="Roboto"/>
                <a:sym typeface="Roboto"/>
              </a:rPr>
              <a:t>90%</a:t>
            </a:r>
            <a:endParaRPr sz="1400">
              <a:solidFill>
                <a:srgbClr val="009925"/>
              </a:solidFill>
              <a:latin typeface="Roboto"/>
              <a:ea typeface="Roboto"/>
              <a:cs typeface="Roboto"/>
              <a:sym typeface="Roboto"/>
            </a:endParaRPr>
          </a:p>
        </p:txBody>
      </p:sp>
      <p:sp>
        <p:nvSpPr>
          <p:cNvPr id="368" name="Google Shape;368;p34"/>
          <p:cNvSpPr txBox="1"/>
          <p:nvPr/>
        </p:nvSpPr>
        <p:spPr>
          <a:xfrm>
            <a:off x="7430450" y="3898725"/>
            <a:ext cx="1370400" cy="6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Roboto"/>
                <a:ea typeface="Roboto"/>
                <a:cs typeface="Roboto"/>
                <a:sym typeface="Roboto"/>
              </a:rPr>
              <a:t>Maths progress rates with Google tools (previously 60-70%)</a:t>
            </a:r>
            <a:endParaRPr sz="1200">
              <a:solidFill>
                <a:srgbClr val="666666"/>
              </a:solidFill>
              <a:latin typeface="Roboto"/>
              <a:ea typeface="Roboto"/>
              <a:cs typeface="Roboto"/>
              <a:sym typeface="Roboto"/>
            </a:endParaRPr>
          </a:p>
        </p:txBody>
      </p:sp>
      <p:sp>
        <p:nvSpPr>
          <p:cNvPr id="369" name="Google Shape;369;p34"/>
          <p:cNvSpPr txBox="1"/>
          <p:nvPr/>
        </p:nvSpPr>
        <p:spPr>
          <a:xfrm>
            <a:off x="1058038" y="3782888"/>
            <a:ext cx="1482000" cy="8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chemeClr val="accent3"/>
                </a:solidFill>
                <a:latin typeface="Roboto"/>
                <a:ea typeface="Roboto"/>
                <a:cs typeface="Roboto"/>
                <a:sym typeface="Roboto"/>
              </a:rPr>
              <a:t>99</a:t>
            </a:r>
            <a:r>
              <a:rPr b="1" lang="en" sz="4800">
                <a:solidFill>
                  <a:schemeClr val="accent3"/>
                </a:solidFill>
                <a:latin typeface="Roboto"/>
                <a:ea typeface="Roboto"/>
                <a:cs typeface="Roboto"/>
                <a:sym typeface="Roboto"/>
              </a:rPr>
              <a:t>%</a:t>
            </a:r>
            <a:endParaRPr sz="1800">
              <a:solidFill>
                <a:schemeClr val="accent3"/>
              </a:solidFill>
              <a:latin typeface="Roboto"/>
              <a:ea typeface="Roboto"/>
              <a:cs typeface="Roboto"/>
              <a:sym typeface="Roboto"/>
            </a:endParaRPr>
          </a:p>
        </p:txBody>
      </p:sp>
      <p:sp>
        <p:nvSpPr>
          <p:cNvPr id="370" name="Google Shape;370;p34"/>
          <p:cNvSpPr txBox="1"/>
          <p:nvPr/>
        </p:nvSpPr>
        <p:spPr>
          <a:xfrm>
            <a:off x="2254500" y="3898725"/>
            <a:ext cx="1240200" cy="69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Roboto"/>
                <a:ea typeface="Roboto"/>
                <a:cs typeface="Roboto"/>
                <a:sym typeface="Roboto"/>
              </a:rPr>
              <a:t>A supportive learning and teaching environment for innovation</a:t>
            </a:r>
            <a:endParaRPr sz="1000">
              <a:solidFill>
                <a:srgbClr val="666666"/>
              </a:solidFill>
              <a:latin typeface="Roboto"/>
              <a:ea typeface="Roboto"/>
              <a:cs typeface="Roboto"/>
              <a:sym typeface="Roboto"/>
            </a:endParaRPr>
          </a:p>
        </p:txBody>
      </p:sp>
      <p:sp>
        <p:nvSpPr>
          <p:cNvPr id="371" name="Google Shape;371;p34"/>
          <p:cNvSpPr/>
          <p:nvPr/>
        </p:nvSpPr>
        <p:spPr>
          <a:xfrm>
            <a:off x="208450" y="3771500"/>
            <a:ext cx="925800" cy="85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666666"/>
                </a:solidFill>
                <a:latin typeface="Roboto"/>
                <a:ea typeface="Roboto"/>
                <a:cs typeface="Roboto"/>
                <a:sym typeface="Roboto"/>
              </a:rPr>
              <a:t>Wifi</a:t>
            </a:r>
            <a:endParaRPr b="1" sz="1900">
              <a:solidFill>
                <a:srgbClr val="666666"/>
              </a:solidFill>
              <a:latin typeface="Roboto"/>
              <a:ea typeface="Roboto"/>
              <a:cs typeface="Roboto"/>
              <a:sym typeface="Roboto"/>
            </a:endParaRPr>
          </a:p>
          <a:p>
            <a:pPr indent="0" lvl="0" marL="0" rtl="0" algn="ctr">
              <a:spcBef>
                <a:spcPts val="0"/>
              </a:spcBef>
              <a:spcAft>
                <a:spcPts val="0"/>
              </a:spcAft>
              <a:buNone/>
            </a:pPr>
            <a:r>
              <a:rPr b="1" lang="en">
                <a:solidFill>
                  <a:srgbClr val="666666"/>
                </a:solidFill>
                <a:latin typeface="Roboto"/>
                <a:ea typeface="Roboto"/>
                <a:cs typeface="Roboto"/>
                <a:sym typeface="Roboto"/>
              </a:rPr>
              <a:t>coverage</a:t>
            </a:r>
            <a:endParaRPr b="1">
              <a:solidFill>
                <a:srgbClr val="666666"/>
              </a:solidFill>
              <a:latin typeface="Roboto"/>
              <a:ea typeface="Roboto"/>
              <a:cs typeface="Roboto"/>
              <a:sym typeface="Roboto"/>
            </a:endParaRPr>
          </a:p>
        </p:txBody>
      </p:sp>
      <p:sp>
        <p:nvSpPr>
          <p:cNvPr id="372" name="Google Shape;372;p34"/>
          <p:cNvSpPr/>
          <p:nvPr/>
        </p:nvSpPr>
        <p:spPr>
          <a:xfrm>
            <a:off x="335484" y="3747259"/>
            <a:ext cx="8401800" cy="6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3" name="Google Shape;373;p34"/>
          <p:cNvPicPr preferRelativeResize="0"/>
          <p:nvPr/>
        </p:nvPicPr>
        <p:blipFill>
          <a:blip r:embed="rId5">
            <a:alphaModFix/>
          </a:blip>
          <a:stretch>
            <a:fillRect/>
          </a:stretch>
        </p:blipFill>
        <p:spPr>
          <a:xfrm>
            <a:off x="1166525" y="2362325"/>
            <a:ext cx="806100" cy="806100"/>
          </a:xfrm>
          <a:prstGeom prst="ellipse">
            <a:avLst/>
          </a:prstGeom>
          <a:noFill/>
          <a:ln>
            <a:noFill/>
          </a:ln>
        </p:spPr>
      </p:pic>
      <p:sp>
        <p:nvSpPr>
          <p:cNvPr id="374" name="Google Shape;374;p34"/>
          <p:cNvSpPr/>
          <p:nvPr/>
        </p:nvSpPr>
        <p:spPr>
          <a:xfrm>
            <a:off x="314900" y="4623125"/>
            <a:ext cx="8401800" cy="60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5" name="Google Shape;375;p34"/>
          <p:cNvPicPr preferRelativeResize="0"/>
          <p:nvPr/>
        </p:nvPicPr>
        <p:blipFill rotWithShape="1">
          <a:blip r:embed="rId6">
            <a:alphaModFix/>
          </a:blip>
          <a:srcRect b="17202" l="3702" r="8984" t="8486"/>
          <a:stretch/>
        </p:blipFill>
        <p:spPr>
          <a:xfrm>
            <a:off x="5025663" y="2354900"/>
            <a:ext cx="1652797" cy="1055074"/>
          </a:xfrm>
          <a:prstGeom prst="rect">
            <a:avLst/>
          </a:prstGeom>
          <a:noFill/>
          <a:ln>
            <a:noFill/>
          </a:ln>
        </p:spPr>
      </p:pic>
      <p:pic>
        <p:nvPicPr>
          <p:cNvPr id="376" name="Google Shape;376;p34"/>
          <p:cNvPicPr preferRelativeResize="0"/>
          <p:nvPr/>
        </p:nvPicPr>
        <p:blipFill rotWithShape="1">
          <a:blip r:embed="rId7">
            <a:alphaModFix/>
          </a:blip>
          <a:srcRect b="0" l="7820" r="7812" t="0"/>
          <a:stretch/>
        </p:blipFill>
        <p:spPr>
          <a:xfrm>
            <a:off x="6789977" y="2357016"/>
            <a:ext cx="1582459" cy="1055085"/>
          </a:xfrm>
          <a:prstGeom prst="rect">
            <a:avLst/>
          </a:prstGeom>
          <a:noFill/>
          <a:ln>
            <a:noFill/>
          </a:ln>
        </p:spPr>
      </p:pic>
      <p:sp>
        <p:nvSpPr>
          <p:cNvPr id="377" name="Google Shape;377;p34"/>
          <p:cNvSpPr txBox="1"/>
          <p:nvPr/>
        </p:nvSpPr>
        <p:spPr>
          <a:xfrm>
            <a:off x="3341625" y="3771500"/>
            <a:ext cx="1709100" cy="912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3369E8"/>
                </a:solidFill>
                <a:latin typeface="Roboto"/>
                <a:ea typeface="Roboto"/>
                <a:cs typeface="Roboto"/>
                <a:sym typeface="Roboto"/>
              </a:rPr>
              <a:t>“Excellent”</a:t>
            </a:r>
            <a:endParaRPr sz="2400">
              <a:solidFill>
                <a:srgbClr val="3369E8"/>
              </a:solidFill>
              <a:latin typeface="Roboto"/>
              <a:ea typeface="Roboto"/>
              <a:cs typeface="Roboto"/>
              <a:sym typeface="Roboto"/>
            </a:endParaRPr>
          </a:p>
        </p:txBody>
      </p:sp>
      <p:pic>
        <p:nvPicPr>
          <p:cNvPr id="378" name="Google Shape;378;p34"/>
          <p:cNvPicPr preferRelativeResize="0"/>
          <p:nvPr/>
        </p:nvPicPr>
        <p:blipFill rotWithShape="1">
          <a:blip r:embed="rId8">
            <a:alphaModFix/>
          </a:blip>
          <a:srcRect b="61379" l="0" r="25545" t="0"/>
          <a:stretch/>
        </p:blipFill>
        <p:spPr>
          <a:xfrm>
            <a:off x="0" y="7036"/>
            <a:ext cx="1709100" cy="364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Google Shape;383;p35"/>
          <p:cNvSpPr txBox="1"/>
          <p:nvPr>
            <p:ph type="title"/>
          </p:nvPr>
        </p:nvSpPr>
        <p:spPr>
          <a:xfrm>
            <a:off x="294971" y="288036"/>
            <a:ext cx="8368800" cy="48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Roboto"/>
                <a:ea typeface="Roboto"/>
                <a:cs typeface="Roboto"/>
                <a:sym typeface="Roboto"/>
              </a:rPr>
              <a:t>Adoption Curve</a:t>
            </a:r>
            <a:endParaRPr sz="1400">
              <a:latin typeface="Roboto"/>
              <a:ea typeface="Roboto"/>
              <a:cs typeface="Roboto"/>
              <a:sym typeface="Roboto"/>
            </a:endParaRPr>
          </a:p>
        </p:txBody>
      </p:sp>
      <p:cxnSp>
        <p:nvCxnSpPr>
          <p:cNvPr id="384" name="Google Shape;384;p35"/>
          <p:cNvCxnSpPr/>
          <p:nvPr/>
        </p:nvCxnSpPr>
        <p:spPr>
          <a:xfrm flipH="1" rot="10800000">
            <a:off x="287730" y="611925"/>
            <a:ext cx="8401200" cy="2377800"/>
          </a:xfrm>
          <a:prstGeom prst="curvedConnector3">
            <a:avLst>
              <a:gd fmla="val 50000" name="adj1"/>
            </a:avLst>
          </a:prstGeom>
          <a:noFill/>
          <a:ln cap="flat" cmpd="sng" w="38100">
            <a:solidFill>
              <a:srgbClr val="999999"/>
            </a:solidFill>
            <a:prstDash val="solid"/>
            <a:round/>
            <a:headEnd len="med" w="med" type="none"/>
            <a:tailEnd len="med" w="med" type="none"/>
          </a:ln>
        </p:spPr>
      </p:cxnSp>
      <p:sp>
        <p:nvSpPr>
          <p:cNvPr id="385" name="Google Shape;385;p35"/>
          <p:cNvSpPr/>
          <p:nvPr/>
        </p:nvSpPr>
        <p:spPr>
          <a:xfrm>
            <a:off x="390400" y="3358390"/>
            <a:ext cx="2378700" cy="10410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Roboto"/>
                <a:ea typeface="Roboto"/>
                <a:cs typeface="Roboto"/>
                <a:sym typeface="Roboto"/>
              </a:rPr>
              <a:t>Integration of school’s Gmail accounts for all students, teachers and staff brings a solid foundation of innovation for learning and teaching.</a:t>
            </a:r>
            <a:endParaRPr sz="1100">
              <a:solidFill>
                <a:schemeClr val="dk2"/>
              </a:solidFill>
              <a:latin typeface="Roboto"/>
              <a:ea typeface="Roboto"/>
              <a:cs typeface="Roboto"/>
              <a:sym typeface="Roboto"/>
            </a:endParaRPr>
          </a:p>
        </p:txBody>
      </p:sp>
      <p:sp>
        <p:nvSpPr>
          <p:cNvPr id="386" name="Google Shape;386;p35"/>
          <p:cNvSpPr/>
          <p:nvPr/>
        </p:nvSpPr>
        <p:spPr>
          <a:xfrm>
            <a:off x="3256627" y="3344325"/>
            <a:ext cx="2378700" cy="10638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Roboto"/>
                <a:ea typeface="Roboto"/>
                <a:cs typeface="Roboto"/>
                <a:sym typeface="Roboto"/>
              </a:rPr>
              <a:t>Chromebooks have made it possible for the students to learn more efficiently and teachers to teach innovatively. Chromebooks simply lift the school to a higher level.</a:t>
            </a:r>
            <a:endParaRPr sz="1100">
              <a:solidFill>
                <a:schemeClr val="dk2"/>
              </a:solidFill>
              <a:latin typeface="Roboto"/>
              <a:ea typeface="Roboto"/>
              <a:cs typeface="Roboto"/>
              <a:sym typeface="Roboto"/>
            </a:endParaRPr>
          </a:p>
        </p:txBody>
      </p:sp>
      <p:sp>
        <p:nvSpPr>
          <p:cNvPr id="387" name="Google Shape;387;p35"/>
          <p:cNvSpPr/>
          <p:nvPr/>
        </p:nvSpPr>
        <p:spPr>
          <a:xfrm>
            <a:off x="1128400" y="2318650"/>
            <a:ext cx="1640700" cy="387000"/>
          </a:xfrm>
          <a:prstGeom prst="rect">
            <a:avLst/>
          </a:prstGeom>
          <a:solidFill>
            <a:srgbClr val="4285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Roboto"/>
                <a:ea typeface="Roboto"/>
                <a:cs typeface="Roboto"/>
                <a:sym typeface="Roboto"/>
              </a:rPr>
              <a:t>START SMALL</a:t>
            </a:r>
            <a:endParaRPr b="1" sz="1500">
              <a:solidFill>
                <a:srgbClr val="FFFFFF"/>
              </a:solidFill>
              <a:latin typeface="Roboto"/>
              <a:ea typeface="Roboto"/>
              <a:cs typeface="Roboto"/>
              <a:sym typeface="Roboto"/>
            </a:endParaRPr>
          </a:p>
        </p:txBody>
      </p:sp>
      <p:sp>
        <p:nvSpPr>
          <p:cNvPr id="388" name="Google Shape;388;p35"/>
          <p:cNvSpPr/>
          <p:nvPr/>
        </p:nvSpPr>
        <p:spPr>
          <a:xfrm>
            <a:off x="3994625" y="1265975"/>
            <a:ext cx="1640700" cy="597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Roboto"/>
                <a:ea typeface="Roboto"/>
                <a:cs typeface="Roboto"/>
                <a:sym typeface="Roboto"/>
              </a:rPr>
              <a:t>EXPAND BASED ON USAGE</a:t>
            </a:r>
            <a:endParaRPr b="1" sz="1500">
              <a:solidFill>
                <a:srgbClr val="FFFFFF"/>
              </a:solidFill>
              <a:latin typeface="Roboto"/>
              <a:ea typeface="Roboto"/>
              <a:cs typeface="Roboto"/>
              <a:sym typeface="Roboto"/>
            </a:endParaRPr>
          </a:p>
        </p:txBody>
      </p:sp>
      <p:sp>
        <p:nvSpPr>
          <p:cNvPr id="389" name="Google Shape;389;p35"/>
          <p:cNvSpPr/>
          <p:nvPr/>
        </p:nvSpPr>
        <p:spPr>
          <a:xfrm>
            <a:off x="6845075" y="439175"/>
            <a:ext cx="1640700" cy="826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500">
                <a:solidFill>
                  <a:srgbClr val="FFFFFF"/>
                </a:solidFill>
                <a:latin typeface="Roboto"/>
                <a:ea typeface="Roboto"/>
                <a:cs typeface="Roboto"/>
                <a:sym typeface="Roboto"/>
              </a:rPr>
              <a:t>INFLUENCE PEDAGOGICAL CHANGE</a:t>
            </a:r>
            <a:endParaRPr b="1" sz="1500">
              <a:solidFill>
                <a:srgbClr val="FFFFFF"/>
              </a:solidFill>
              <a:latin typeface="Roboto"/>
              <a:ea typeface="Roboto"/>
              <a:cs typeface="Roboto"/>
              <a:sym typeface="Roboto"/>
            </a:endParaRPr>
          </a:p>
        </p:txBody>
      </p:sp>
      <p:sp>
        <p:nvSpPr>
          <p:cNvPr id="390" name="Google Shape;390;p35"/>
          <p:cNvSpPr/>
          <p:nvPr/>
        </p:nvSpPr>
        <p:spPr>
          <a:xfrm>
            <a:off x="390400" y="3335713"/>
            <a:ext cx="2378700" cy="294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5"/>
          <p:cNvSpPr/>
          <p:nvPr/>
        </p:nvSpPr>
        <p:spPr>
          <a:xfrm>
            <a:off x="6107066" y="3332975"/>
            <a:ext cx="2378700" cy="29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5"/>
          <p:cNvSpPr/>
          <p:nvPr/>
        </p:nvSpPr>
        <p:spPr>
          <a:xfrm>
            <a:off x="3256623" y="3344325"/>
            <a:ext cx="2378700" cy="29400"/>
          </a:xfrm>
          <a:prstGeom prst="rect">
            <a:avLst/>
          </a:prstGeom>
          <a:solidFill>
            <a:srgbClr val="EA43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5"/>
          <p:cNvSpPr/>
          <p:nvPr/>
        </p:nvSpPr>
        <p:spPr>
          <a:xfrm>
            <a:off x="6107072" y="3356501"/>
            <a:ext cx="2378700" cy="1063800"/>
          </a:xfrm>
          <a:prstGeom prst="rect">
            <a:avLst/>
          </a:prstGeom>
          <a:solidFill>
            <a:srgbClr val="F3F3F3"/>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100">
                <a:solidFill>
                  <a:schemeClr val="dk2"/>
                </a:solidFill>
                <a:latin typeface="Roboto"/>
                <a:ea typeface="Roboto"/>
                <a:cs typeface="Roboto"/>
                <a:sym typeface="Roboto"/>
              </a:rPr>
              <a:t>With successful experience, we are dedicated to sharing and helping other schools to grow with us. We have held workshops, and forums and worked hand in hand with GEG Tainan.</a:t>
            </a:r>
            <a:endParaRPr sz="1100">
              <a:solidFill>
                <a:schemeClr val="dk2"/>
              </a:solidFill>
              <a:latin typeface="Roboto"/>
              <a:ea typeface="Roboto"/>
              <a:cs typeface="Roboto"/>
              <a:sym typeface="Roboto"/>
            </a:endParaRPr>
          </a:p>
        </p:txBody>
      </p:sp>
      <p:cxnSp>
        <p:nvCxnSpPr>
          <p:cNvPr id="394" name="Google Shape;394;p35"/>
          <p:cNvCxnSpPr/>
          <p:nvPr/>
        </p:nvCxnSpPr>
        <p:spPr>
          <a:xfrm flipH="1">
            <a:off x="286300" y="2985150"/>
            <a:ext cx="8420400" cy="8700"/>
          </a:xfrm>
          <a:prstGeom prst="straightConnector1">
            <a:avLst/>
          </a:prstGeom>
          <a:noFill/>
          <a:ln cap="flat" cmpd="sng" w="38100">
            <a:solidFill>
              <a:srgbClr val="999999"/>
            </a:solidFill>
            <a:prstDash val="solid"/>
            <a:round/>
            <a:headEnd len="med" w="med" type="none"/>
            <a:tailEnd len="med" w="med" type="none"/>
          </a:ln>
        </p:spPr>
      </p:cxnSp>
      <p:sp>
        <p:nvSpPr>
          <p:cNvPr id="395" name="Google Shape;395;p35"/>
          <p:cNvSpPr txBox="1"/>
          <p:nvPr>
            <p:ph idx="2" type="body"/>
          </p:nvPr>
        </p:nvSpPr>
        <p:spPr>
          <a:xfrm>
            <a:off x="294304" y="667560"/>
            <a:ext cx="8372400" cy="426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Dawan High School’s</a:t>
            </a:r>
            <a:r>
              <a:rPr lang="en" sz="1400"/>
              <a:t> Google Rollout</a:t>
            </a:r>
            <a:endParaRPr sz="1400"/>
          </a:p>
        </p:txBody>
      </p:sp>
      <p:pic>
        <p:nvPicPr>
          <p:cNvPr id="396" name="Google Shape;396;p35"/>
          <p:cNvPicPr preferRelativeResize="0"/>
          <p:nvPr/>
        </p:nvPicPr>
        <p:blipFill rotWithShape="1">
          <a:blip r:embed="rId3">
            <a:alphaModFix/>
          </a:blip>
          <a:srcRect b="61379" l="0" r="25545" t="0"/>
          <a:stretch/>
        </p:blipFill>
        <p:spPr>
          <a:xfrm>
            <a:off x="0" y="7036"/>
            <a:ext cx="1709100" cy="364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36"/>
          <p:cNvSpPr txBox="1"/>
          <p:nvPr>
            <p:ph type="title"/>
          </p:nvPr>
        </p:nvSpPr>
        <p:spPr>
          <a:xfrm>
            <a:off x="294971" y="288036"/>
            <a:ext cx="8368800" cy="48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Key Factors for Success</a:t>
            </a:r>
            <a:endParaRPr sz="1400"/>
          </a:p>
        </p:txBody>
      </p:sp>
      <p:sp>
        <p:nvSpPr>
          <p:cNvPr id="402" name="Google Shape;402;p36"/>
          <p:cNvSpPr/>
          <p:nvPr/>
        </p:nvSpPr>
        <p:spPr>
          <a:xfrm>
            <a:off x="3414012" y="1527370"/>
            <a:ext cx="1946100" cy="1946100"/>
          </a:xfrm>
          <a:prstGeom prst="ellipse">
            <a:avLst/>
          </a:prstGeom>
          <a:solidFill>
            <a:srgbClr val="666666"/>
          </a:solidFill>
          <a:ln cap="flat" cmpd="sng" w="9525">
            <a:solidFill>
              <a:srgbClr val="666666"/>
            </a:solidFill>
            <a:prstDash val="solid"/>
            <a:round/>
            <a:headEnd len="sm" w="sm" type="none"/>
            <a:tailEnd len="sm" w="sm" type="none"/>
          </a:ln>
        </p:spPr>
        <p:txBody>
          <a:bodyPr anchorCtr="0" anchor="ctr" bIns="101575" lIns="101575" spcFirstLastPara="1" rIns="101575" wrap="square" tIns="101575">
            <a:noAutofit/>
          </a:bodyPr>
          <a:lstStyle/>
          <a:p>
            <a:pPr indent="0" lvl="0" marL="0" rtl="0" algn="ctr">
              <a:spcBef>
                <a:spcPts val="0"/>
              </a:spcBef>
              <a:spcAft>
                <a:spcPts val="0"/>
              </a:spcAft>
              <a:buNone/>
            </a:pPr>
            <a:r>
              <a:rPr lang="en" sz="2000">
                <a:solidFill>
                  <a:srgbClr val="FFFFFF"/>
                </a:solidFill>
                <a:latin typeface="Open Sans"/>
                <a:ea typeface="Open Sans"/>
                <a:cs typeface="Open Sans"/>
                <a:sym typeface="Open Sans"/>
              </a:rPr>
              <a:t>Key Factors for Success</a:t>
            </a:r>
            <a:endParaRPr sz="2000">
              <a:solidFill>
                <a:srgbClr val="FFFFFF"/>
              </a:solidFill>
              <a:latin typeface="Open Sans"/>
              <a:ea typeface="Open Sans"/>
              <a:cs typeface="Open Sans"/>
              <a:sym typeface="Open Sans"/>
            </a:endParaRPr>
          </a:p>
        </p:txBody>
      </p:sp>
      <p:grpSp>
        <p:nvGrpSpPr>
          <p:cNvPr id="403" name="Google Shape;403;p36"/>
          <p:cNvGrpSpPr/>
          <p:nvPr/>
        </p:nvGrpSpPr>
        <p:grpSpPr>
          <a:xfrm>
            <a:off x="5137897" y="1430417"/>
            <a:ext cx="2947598" cy="367519"/>
            <a:chOff x="6002275" y="2651325"/>
            <a:chExt cx="3602100" cy="453000"/>
          </a:xfrm>
        </p:grpSpPr>
        <p:cxnSp>
          <p:nvCxnSpPr>
            <p:cNvPr id="404" name="Google Shape;404;p36"/>
            <p:cNvCxnSpPr/>
            <p:nvPr/>
          </p:nvCxnSpPr>
          <p:spPr>
            <a:xfrm flipH="1">
              <a:off x="6002275" y="2651325"/>
              <a:ext cx="452700" cy="453000"/>
            </a:xfrm>
            <a:prstGeom prst="straightConnector1">
              <a:avLst/>
            </a:prstGeom>
            <a:noFill/>
            <a:ln cap="flat" cmpd="sng" w="9525">
              <a:solidFill>
                <a:srgbClr val="666666"/>
              </a:solidFill>
              <a:prstDash val="solid"/>
              <a:round/>
              <a:headEnd len="med" w="med" type="none"/>
              <a:tailEnd len="med" w="med" type="oval"/>
            </a:ln>
          </p:spPr>
        </p:cxnSp>
        <p:cxnSp>
          <p:nvCxnSpPr>
            <p:cNvPr id="405" name="Google Shape;405;p36"/>
            <p:cNvCxnSpPr/>
            <p:nvPr/>
          </p:nvCxnSpPr>
          <p:spPr>
            <a:xfrm>
              <a:off x="6454975" y="2651325"/>
              <a:ext cx="3149400" cy="0"/>
            </a:xfrm>
            <a:prstGeom prst="straightConnector1">
              <a:avLst/>
            </a:prstGeom>
            <a:noFill/>
            <a:ln cap="flat" cmpd="sng" w="9525">
              <a:solidFill>
                <a:srgbClr val="666666"/>
              </a:solidFill>
              <a:prstDash val="solid"/>
              <a:round/>
              <a:headEnd len="med" w="med" type="none"/>
              <a:tailEnd len="med" w="med" type="none"/>
            </a:ln>
          </p:spPr>
        </p:cxnSp>
      </p:grpSp>
      <p:grpSp>
        <p:nvGrpSpPr>
          <p:cNvPr id="406" name="Google Shape;406;p36"/>
          <p:cNvGrpSpPr/>
          <p:nvPr/>
        </p:nvGrpSpPr>
        <p:grpSpPr>
          <a:xfrm>
            <a:off x="5067331" y="3256409"/>
            <a:ext cx="2968465" cy="388207"/>
            <a:chOff x="6002200" y="4948175"/>
            <a:chExt cx="3627600" cy="478500"/>
          </a:xfrm>
        </p:grpSpPr>
        <p:cxnSp>
          <p:nvCxnSpPr>
            <p:cNvPr id="407" name="Google Shape;407;p36"/>
            <p:cNvCxnSpPr/>
            <p:nvPr/>
          </p:nvCxnSpPr>
          <p:spPr>
            <a:xfrm rot="10800000">
              <a:off x="6002200" y="4948175"/>
              <a:ext cx="478200" cy="478500"/>
            </a:xfrm>
            <a:prstGeom prst="straightConnector1">
              <a:avLst/>
            </a:prstGeom>
            <a:noFill/>
            <a:ln cap="flat" cmpd="sng" w="9525">
              <a:solidFill>
                <a:srgbClr val="666666"/>
              </a:solidFill>
              <a:prstDash val="solid"/>
              <a:round/>
              <a:headEnd len="med" w="med" type="none"/>
              <a:tailEnd len="med" w="med" type="oval"/>
            </a:ln>
          </p:spPr>
        </p:cxnSp>
        <p:cxnSp>
          <p:nvCxnSpPr>
            <p:cNvPr id="408" name="Google Shape;408;p36"/>
            <p:cNvCxnSpPr/>
            <p:nvPr/>
          </p:nvCxnSpPr>
          <p:spPr>
            <a:xfrm>
              <a:off x="6480400" y="5426675"/>
              <a:ext cx="3149400" cy="0"/>
            </a:xfrm>
            <a:prstGeom prst="straightConnector1">
              <a:avLst/>
            </a:prstGeom>
            <a:noFill/>
            <a:ln cap="flat" cmpd="sng" w="9525">
              <a:solidFill>
                <a:srgbClr val="666666"/>
              </a:solidFill>
              <a:prstDash val="solid"/>
              <a:round/>
              <a:headEnd len="med" w="med" type="none"/>
              <a:tailEnd len="med" w="med" type="none"/>
            </a:ln>
          </p:spPr>
        </p:cxnSp>
      </p:grpSp>
      <p:grpSp>
        <p:nvGrpSpPr>
          <p:cNvPr id="409" name="Google Shape;409;p36"/>
          <p:cNvGrpSpPr/>
          <p:nvPr/>
        </p:nvGrpSpPr>
        <p:grpSpPr>
          <a:xfrm flipH="1">
            <a:off x="715631" y="1407952"/>
            <a:ext cx="2947598" cy="367519"/>
            <a:chOff x="6002275" y="2651325"/>
            <a:chExt cx="3602100" cy="453000"/>
          </a:xfrm>
        </p:grpSpPr>
        <p:cxnSp>
          <p:nvCxnSpPr>
            <p:cNvPr id="410" name="Google Shape;410;p36"/>
            <p:cNvCxnSpPr/>
            <p:nvPr/>
          </p:nvCxnSpPr>
          <p:spPr>
            <a:xfrm flipH="1">
              <a:off x="6002275" y="2651325"/>
              <a:ext cx="452700" cy="453000"/>
            </a:xfrm>
            <a:prstGeom prst="straightConnector1">
              <a:avLst/>
            </a:prstGeom>
            <a:noFill/>
            <a:ln cap="flat" cmpd="sng" w="9525">
              <a:solidFill>
                <a:srgbClr val="666666"/>
              </a:solidFill>
              <a:prstDash val="solid"/>
              <a:round/>
              <a:headEnd len="med" w="med" type="none"/>
              <a:tailEnd len="med" w="med" type="oval"/>
            </a:ln>
          </p:spPr>
        </p:cxnSp>
        <p:cxnSp>
          <p:nvCxnSpPr>
            <p:cNvPr id="411" name="Google Shape;411;p36"/>
            <p:cNvCxnSpPr/>
            <p:nvPr/>
          </p:nvCxnSpPr>
          <p:spPr>
            <a:xfrm>
              <a:off x="6454975" y="2651325"/>
              <a:ext cx="3149400" cy="0"/>
            </a:xfrm>
            <a:prstGeom prst="straightConnector1">
              <a:avLst/>
            </a:prstGeom>
            <a:noFill/>
            <a:ln cap="flat" cmpd="sng" w="9525">
              <a:solidFill>
                <a:srgbClr val="666666"/>
              </a:solidFill>
              <a:prstDash val="solid"/>
              <a:round/>
              <a:headEnd len="med" w="med" type="none"/>
              <a:tailEnd len="med" w="med" type="none"/>
            </a:ln>
          </p:spPr>
        </p:cxnSp>
      </p:grpSp>
      <p:grpSp>
        <p:nvGrpSpPr>
          <p:cNvPr id="412" name="Google Shape;412;p36"/>
          <p:cNvGrpSpPr/>
          <p:nvPr/>
        </p:nvGrpSpPr>
        <p:grpSpPr>
          <a:xfrm flipH="1">
            <a:off x="720446" y="3256409"/>
            <a:ext cx="2968465" cy="388207"/>
            <a:chOff x="6002200" y="4948175"/>
            <a:chExt cx="3627600" cy="478500"/>
          </a:xfrm>
        </p:grpSpPr>
        <p:cxnSp>
          <p:nvCxnSpPr>
            <p:cNvPr id="413" name="Google Shape;413;p36"/>
            <p:cNvCxnSpPr/>
            <p:nvPr/>
          </p:nvCxnSpPr>
          <p:spPr>
            <a:xfrm rot="10800000">
              <a:off x="6002200" y="4948175"/>
              <a:ext cx="478200" cy="478500"/>
            </a:xfrm>
            <a:prstGeom prst="straightConnector1">
              <a:avLst/>
            </a:prstGeom>
            <a:noFill/>
            <a:ln cap="flat" cmpd="sng" w="9525">
              <a:solidFill>
                <a:srgbClr val="666666"/>
              </a:solidFill>
              <a:prstDash val="solid"/>
              <a:round/>
              <a:headEnd len="med" w="med" type="none"/>
              <a:tailEnd len="med" w="med" type="oval"/>
            </a:ln>
          </p:spPr>
        </p:cxnSp>
        <p:cxnSp>
          <p:nvCxnSpPr>
            <p:cNvPr id="414" name="Google Shape;414;p36"/>
            <p:cNvCxnSpPr/>
            <p:nvPr/>
          </p:nvCxnSpPr>
          <p:spPr>
            <a:xfrm>
              <a:off x="6480400" y="5426675"/>
              <a:ext cx="3149400" cy="0"/>
            </a:xfrm>
            <a:prstGeom prst="straightConnector1">
              <a:avLst/>
            </a:prstGeom>
            <a:noFill/>
            <a:ln cap="flat" cmpd="sng" w="9525">
              <a:solidFill>
                <a:srgbClr val="666666"/>
              </a:solidFill>
              <a:prstDash val="solid"/>
              <a:round/>
              <a:headEnd len="med" w="med" type="none"/>
              <a:tailEnd len="med" w="med" type="none"/>
            </a:ln>
          </p:spPr>
        </p:cxnSp>
      </p:grpSp>
      <p:sp>
        <p:nvSpPr>
          <p:cNvPr id="415" name="Google Shape;415;p36"/>
          <p:cNvSpPr txBox="1"/>
          <p:nvPr/>
        </p:nvSpPr>
        <p:spPr>
          <a:xfrm>
            <a:off x="663550" y="812576"/>
            <a:ext cx="2750400" cy="526200"/>
          </a:xfrm>
          <a:prstGeom prst="rect">
            <a:avLst/>
          </a:prstGeom>
          <a:noFill/>
          <a:ln>
            <a:noFill/>
          </a:ln>
        </p:spPr>
        <p:txBody>
          <a:bodyPr anchorCtr="0" anchor="ctr" bIns="101575" lIns="101575" spcFirstLastPara="1" rIns="101575" wrap="square" tIns="101575">
            <a:noAutofit/>
          </a:bodyPr>
          <a:lstStyle/>
          <a:p>
            <a:pPr indent="0" lvl="0" marL="0" rtl="0" algn="l">
              <a:spcBef>
                <a:spcPts val="0"/>
              </a:spcBef>
              <a:spcAft>
                <a:spcPts val="0"/>
              </a:spcAft>
              <a:buNone/>
            </a:pPr>
            <a:r>
              <a:rPr b="1" lang="en" sz="1500">
                <a:solidFill>
                  <a:schemeClr val="accent1"/>
                </a:solidFill>
                <a:latin typeface="Open Sans"/>
                <a:ea typeface="Open Sans"/>
                <a:cs typeface="Open Sans"/>
                <a:sym typeface="Open Sans"/>
              </a:rPr>
              <a:t>100% Supportive Administration</a:t>
            </a:r>
            <a:endParaRPr b="1" sz="1500">
              <a:solidFill>
                <a:schemeClr val="accent1"/>
              </a:solidFill>
              <a:latin typeface="Open Sans"/>
              <a:ea typeface="Open Sans"/>
              <a:cs typeface="Open Sans"/>
              <a:sym typeface="Open Sans"/>
            </a:endParaRPr>
          </a:p>
        </p:txBody>
      </p:sp>
      <p:sp>
        <p:nvSpPr>
          <p:cNvPr id="416" name="Google Shape;416;p36"/>
          <p:cNvSpPr txBox="1"/>
          <p:nvPr/>
        </p:nvSpPr>
        <p:spPr>
          <a:xfrm>
            <a:off x="663550" y="3046058"/>
            <a:ext cx="2539500" cy="526200"/>
          </a:xfrm>
          <a:prstGeom prst="rect">
            <a:avLst/>
          </a:prstGeom>
          <a:noFill/>
          <a:ln>
            <a:noFill/>
          </a:ln>
        </p:spPr>
        <p:txBody>
          <a:bodyPr anchorCtr="0" anchor="ctr" bIns="101575" lIns="101575" spcFirstLastPara="1" rIns="101575" wrap="square" tIns="101575">
            <a:noAutofit/>
          </a:bodyPr>
          <a:lstStyle/>
          <a:p>
            <a:pPr indent="0" lvl="0" marL="0" rtl="0" algn="l">
              <a:spcBef>
                <a:spcPts val="0"/>
              </a:spcBef>
              <a:spcAft>
                <a:spcPts val="0"/>
              </a:spcAft>
              <a:buClr>
                <a:srgbClr val="000000"/>
              </a:buClr>
              <a:buSzPts val="1200"/>
              <a:buFont typeface="Arial"/>
              <a:buNone/>
            </a:pPr>
            <a:r>
              <a:rPr b="1" lang="en" sz="1500">
                <a:solidFill>
                  <a:schemeClr val="accent4"/>
                </a:solidFill>
                <a:latin typeface="Open Sans"/>
                <a:ea typeface="Open Sans"/>
                <a:cs typeface="Open Sans"/>
                <a:sym typeface="Open Sans"/>
              </a:rPr>
              <a:t>Devoted Teachers and Active Students</a:t>
            </a:r>
            <a:endParaRPr b="1" sz="1500">
              <a:solidFill>
                <a:schemeClr val="accent6"/>
              </a:solidFill>
              <a:latin typeface="Open Sans"/>
              <a:ea typeface="Open Sans"/>
              <a:cs typeface="Open Sans"/>
              <a:sym typeface="Open Sans"/>
            </a:endParaRPr>
          </a:p>
        </p:txBody>
      </p:sp>
      <p:sp>
        <p:nvSpPr>
          <p:cNvPr id="417" name="Google Shape;417;p36"/>
          <p:cNvSpPr txBox="1"/>
          <p:nvPr/>
        </p:nvSpPr>
        <p:spPr>
          <a:xfrm>
            <a:off x="5471700" y="831450"/>
            <a:ext cx="2829600" cy="526200"/>
          </a:xfrm>
          <a:prstGeom prst="rect">
            <a:avLst/>
          </a:prstGeom>
          <a:noFill/>
          <a:ln>
            <a:noFill/>
          </a:ln>
        </p:spPr>
        <p:txBody>
          <a:bodyPr anchorCtr="0" anchor="ctr" bIns="101575" lIns="101575" spcFirstLastPara="1" rIns="101575" wrap="square" tIns="101575">
            <a:noAutofit/>
          </a:bodyPr>
          <a:lstStyle/>
          <a:p>
            <a:pPr indent="0" lvl="0" marL="0" rtl="0" algn="l">
              <a:spcBef>
                <a:spcPts val="0"/>
              </a:spcBef>
              <a:spcAft>
                <a:spcPts val="0"/>
              </a:spcAft>
              <a:buClr>
                <a:srgbClr val="000000"/>
              </a:buClr>
              <a:buSzPts val="1200"/>
              <a:buFont typeface="Arial"/>
              <a:buNone/>
            </a:pPr>
            <a:r>
              <a:rPr b="1" lang="en" sz="1500">
                <a:solidFill>
                  <a:schemeClr val="accent3"/>
                </a:solidFill>
                <a:latin typeface="Open Sans"/>
                <a:ea typeface="Open Sans"/>
                <a:cs typeface="Open Sans"/>
                <a:sym typeface="Open Sans"/>
              </a:rPr>
              <a:t>Solid and Reliable Learning Tools - Chromebooks &amp; G Suite</a:t>
            </a:r>
            <a:endParaRPr b="1" sz="1500">
              <a:solidFill>
                <a:schemeClr val="accent3"/>
              </a:solidFill>
              <a:latin typeface="Open Sans"/>
              <a:ea typeface="Open Sans"/>
              <a:cs typeface="Open Sans"/>
              <a:sym typeface="Open Sans"/>
            </a:endParaRPr>
          </a:p>
        </p:txBody>
      </p:sp>
      <p:sp>
        <p:nvSpPr>
          <p:cNvPr id="418" name="Google Shape;418;p36"/>
          <p:cNvSpPr txBox="1"/>
          <p:nvPr/>
        </p:nvSpPr>
        <p:spPr>
          <a:xfrm>
            <a:off x="5471700" y="2913037"/>
            <a:ext cx="2829600" cy="659100"/>
          </a:xfrm>
          <a:prstGeom prst="rect">
            <a:avLst/>
          </a:prstGeom>
          <a:noFill/>
          <a:ln>
            <a:noFill/>
          </a:ln>
        </p:spPr>
        <p:txBody>
          <a:bodyPr anchorCtr="0" anchor="ctr" bIns="101575" lIns="101575" spcFirstLastPara="1" rIns="101575" wrap="square" tIns="101575">
            <a:noAutofit/>
          </a:bodyPr>
          <a:lstStyle/>
          <a:p>
            <a:pPr indent="0" lvl="0" marL="0" rtl="0" algn="l">
              <a:spcBef>
                <a:spcPts val="0"/>
              </a:spcBef>
              <a:spcAft>
                <a:spcPts val="0"/>
              </a:spcAft>
              <a:buClr>
                <a:srgbClr val="000000"/>
              </a:buClr>
              <a:buSzPts val="1200"/>
              <a:buFont typeface="Arial"/>
              <a:buNone/>
            </a:pPr>
            <a:r>
              <a:rPr b="1" lang="en" sz="1500">
                <a:solidFill>
                  <a:schemeClr val="accent2"/>
                </a:solidFill>
                <a:latin typeface="Open Sans"/>
                <a:ea typeface="Open Sans"/>
                <a:cs typeface="Open Sans"/>
                <a:sym typeface="Open Sans"/>
              </a:rPr>
              <a:t>Sharing and Devotion</a:t>
            </a:r>
            <a:endParaRPr b="1" sz="1500">
              <a:solidFill>
                <a:schemeClr val="accent2"/>
              </a:solidFill>
              <a:latin typeface="Open Sans"/>
              <a:ea typeface="Open Sans"/>
              <a:cs typeface="Open Sans"/>
              <a:sym typeface="Open Sans"/>
            </a:endParaRPr>
          </a:p>
        </p:txBody>
      </p:sp>
      <p:sp>
        <p:nvSpPr>
          <p:cNvPr id="419" name="Google Shape;419;p36"/>
          <p:cNvSpPr txBox="1"/>
          <p:nvPr/>
        </p:nvSpPr>
        <p:spPr>
          <a:xfrm>
            <a:off x="720450" y="1407963"/>
            <a:ext cx="2543400" cy="820200"/>
          </a:xfrm>
          <a:prstGeom prst="rect">
            <a:avLst/>
          </a:prstGeom>
          <a:noFill/>
          <a:ln>
            <a:noFill/>
          </a:ln>
        </p:spPr>
        <p:txBody>
          <a:bodyPr anchorCtr="0" anchor="t" bIns="101575" lIns="101575" spcFirstLastPara="1" rIns="101575" wrap="square" tIns="101575">
            <a:noAutofit/>
          </a:bodyPr>
          <a:lstStyle/>
          <a:p>
            <a:pPr indent="0" lvl="0" marL="0" rtl="0" algn="l">
              <a:spcBef>
                <a:spcPts val="0"/>
              </a:spcBef>
              <a:spcAft>
                <a:spcPts val="0"/>
              </a:spcAft>
              <a:buNone/>
            </a:pPr>
            <a:r>
              <a:rPr lang="en" sz="900">
                <a:solidFill>
                  <a:srgbClr val="656565"/>
                </a:solidFill>
                <a:latin typeface="Roboto"/>
                <a:ea typeface="Roboto"/>
                <a:cs typeface="Roboto"/>
                <a:sym typeface="Roboto"/>
              </a:rPr>
              <a:t>No innovation in schools is possible without the administrative support. The administrative is the strongest backup for our success. Our students</a:t>
            </a:r>
            <a:r>
              <a:rPr b="1" lang="en" sz="900">
                <a:solidFill>
                  <a:srgbClr val="4285F5"/>
                </a:solidFill>
                <a:latin typeface="Roboto"/>
                <a:ea typeface="Roboto"/>
                <a:cs typeface="Roboto"/>
                <a:sym typeface="Roboto"/>
              </a:rPr>
              <a:t> have learned better and become more engaged</a:t>
            </a:r>
            <a:r>
              <a:rPr lang="en" sz="900">
                <a:solidFill>
                  <a:srgbClr val="656565"/>
                </a:solidFill>
                <a:latin typeface="Roboto"/>
                <a:ea typeface="Roboto"/>
                <a:cs typeface="Roboto"/>
                <a:sym typeface="Roboto"/>
              </a:rPr>
              <a:t> since then.</a:t>
            </a:r>
            <a:endParaRPr b="1" sz="900">
              <a:solidFill>
                <a:srgbClr val="656565"/>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rgbClr val="6E6E6E"/>
              </a:solidFill>
              <a:latin typeface="Open Sans"/>
              <a:ea typeface="Open Sans"/>
              <a:cs typeface="Open Sans"/>
              <a:sym typeface="Open Sans"/>
            </a:endParaRPr>
          </a:p>
        </p:txBody>
      </p:sp>
      <p:sp>
        <p:nvSpPr>
          <p:cNvPr id="420" name="Google Shape;420;p36"/>
          <p:cNvSpPr txBox="1"/>
          <p:nvPr/>
        </p:nvSpPr>
        <p:spPr>
          <a:xfrm>
            <a:off x="5510250" y="1430425"/>
            <a:ext cx="2680800" cy="1136100"/>
          </a:xfrm>
          <a:prstGeom prst="rect">
            <a:avLst/>
          </a:prstGeom>
          <a:noFill/>
          <a:ln>
            <a:noFill/>
          </a:ln>
        </p:spPr>
        <p:txBody>
          <a:bodyPr anchorCtr="0" anchor="t" bIns="101575" lIns="101575" spcFirstLastPara="1" rIns="101575" wrap="square" tIns="101575">
            <a:noAutofit/>
          </a:bodyPr>
          <a:lstStyle/>
          <a:p>
            <a:pPr indent="0" lvl="0" marL="0" rtl="0" algn="l">
              <a:spcBef>
                <a:spcPts val="0"/>
              </a:spcBef>
              <a:spcAft>
                <a:spcPts val="0"/>
              </a:spcAft>
              <a:buNone/>
            </a:pPr>
            <a:r>
              <a:rPr lang="en" sz="900">
                <a:solidFill>
                  <a:srgbClr val="656565"/>
                </a:solidFill>
                <a:latin typeface="Roboto"/>
                <a:ea typeface="Roboto"/>
                <a:cs typeface="Roboto"/>
                <a:sym typeface="Roboto"/>
              </a:rPr>
              <a:t>Chromebooks give all students the opportunity </a:t>
            </a:r>
            <a:r>
              <a:rPr b="1" lang="en" sz="900">
                <a:solidFill>
                  <a:schemeClr val="accent3"/>
                </a:solidFill>
                <a:latin typeface="Roboto"/>
                <a:ea typeface="Roboto"/>
                <a:cs typeface="Roboto"/>
                <a:sym typeface="Roboto"/>
              </a:rPr>
              <a:t>to work with each other as groups collaboratively at real time or off-line</a:t>
            </a:r>
            <a:r>
              <a:rPr lang="en" sz="900">
                <a:solidFill>
                  <a:srgbClr val="656565"/>
                </a:solidFill>
                <a:latin typeface="Roboto"/>
                <a:ea typeface="Roboto"/>
                <a:cs typeface="Roboto"/>
                <a:sym typeface="Roboto"/>
              </a:rPr>
              <a:t>. All the docs, slides and sheets can be saved without any problem in Google Drive, which makes, which has made learning more productive and accumulative.</a:t>
            </a:r>
            <a:endParaRPr sz="900">
              <a:solidFill>
                <a:srgbClr val="6E6E6E"/>
              </a:solidFill>
              <a:latin typeface="Open Sans"/>
              <a:ea typeface="Open Sans"/>
              <a:cs typeface="Open Sans"/>
              <a:sym typeface="Open Sans"/>
            </a:endParaRPr>
          </a:p>
        </p:txBody>
      </p:sp>
      <p:sp>
        <p:nvSpPr>
          <p:cNvPr id="421" name="Google Shape;421;p36"/>
          <p:cNvSpPr txBox="1"/>
          <p:nvPr/>
        </p:nvSpPr>
        <p:spPr>
          <a:xfrm>
            <a:off x="720400" y="3656977"/>
            <a:ext cx="2543400" cy="951300"/>
          </a:xfrm>
          <a:prstGeom prst="rect">
            <a:avLst/>
          </a:prstGeom>
          <a:noFill/>
          <a:ln>
            <a:noFill/>
          </a:ln>
        </p:spPr>
        <p:txBody>
          <a:bodyPr anchorCtr="0" anchor="t" bIns="101575" lIns="101575" spcFirstLastPara="1" rIns="101575" wrap="square" tIns="101575">
            <a:noAutofit/>
          </a:bodyPr>
          <a:lstStyle/>
          <a:p>
            <a:pPr indent="0" lvl="0" marL="0" rtl="0" algn="l">
              <a:spcBef>
                <a:spcPts val="0"/>
              </a:spcBef>
              <a:spcAft>
                <a:spcPts val="0"/>
              </a:spcAft>
              <a:buNone/>
            </a:pPr>
            <a:r>
              <a:rPr lang="en" sz="900">
                <a:solidFill>
                  <a:srgbClr val="656565"/>
                </a:solidFill>
                <a:latin typeface="Roboto"/>
                <a:ea typeface="Roboto"/>
                <a:cs typeface="Roboto"/>
                <a:sym typeface="Roboto"/>
              </a:rPr>
              <a:t>Successful learning takes </a:t>
            </a:r>
            <a:r>
              <a:rPr b="1" lang="en" sz="900">
                <a:solidFill>
                  <a:schemeClr val="accent4"/>
                </a:solidFill>
                <a:latin typeface="Roboto"/>
                <a:ea typeface="Roboto"/>
                <a:cs typeface="Roboto"/>
                <a:sym typeface="Roboto"/>
              </a:rPr>
              <a:t>devoted teachers and active students</a:t>
            </a:r>
            <a:r>
              <a:rPr lang="en" sz="900">
                <a:solidFill>
                  <a:srgbClr val="656565"/>
                </a:solidFill>
                <a:latin typeface="Roboto"/>
                <a:ea typeface="Roboto"/>
                <a:cs typeface="Roboto"/>
                <a:sym typeface="Roboto"/>
              </a:rPr>
              <a:t>. With Google G Suite for education things become much easier and more effective.</a:t>
            </a:r>
            <a:r>
              <a:rPr b="1" lang="en" sz="900">
                <a:solidFill>
                  <a:schemeClr val="accent4"/>
                </a:solidFill>
                <a:latin typeface="Roboto"/>
                <a:ea typeface="Roboto"/>
                <a:cs typeface="Roboto"/>
                <a:sym typeface="Roboto"/>
              </a:rPr>
              <a:t> It all pays off when seeing all the students and teachers become so engaged</a:t>
            </a:r>
            <a:r>
              <a:rPr lang="en" sz="900">
                <a:solidFill>
                  <a:srgbClr val="656565"/>
                </a:solidFill>
                <a:latin typeface="Roboto"/>
                <a:ea typeface="Roboto"/>
                <a:cs typeface="Roboto"/>
                <a:sym typeface="Roboto"/>
              </a:rPr>
              <a:t>.</a:t>
            </a:r>
            <a:r>
              <a:rPr lang="en" sz="900">
                <a:solidFill>
                  <a:srgbClr val="656565"/>
                </a:solidFill>
                <a:latin typeface="Roboto"/>
                <a:ea typeface="Roboto"/>
                <a:cs typeface="Roboto"/>
                <a:sym typeface="Roboto"/>
              </a:rPr>
              <a:t> </a:t>
            </a:r>
            <a:endParaRPr sz="900">
              <a:solidFill>
                <a:schemeClr val="accent4"/>
              </a:solidFill>
              <a:latin typeface="Open Sans"/>
              <a:ea typeface="Open Sans"/>
              <a:cs typeface="Open Sans"/>
              <a:sym typeface="Open Sans"/>
            </a:endParaRPr>
          </a:p>
        </p:txBody>
      </p:sp>
      <p:sp>
        <p:nvSpPr>
          <p:cNvPr id="422" name="Google Shape;422;p36"/>
          <p:cNvSpPr txBox="1"/>
          <p:nvPr/>
        </p:nvSpPr>
        <p:spPr>
          <a:xfrm>
            <a:off x="5510250" y="3656963"/>
            <a:ext cx="2508300" cy="820200"/>
          </a:xfrm>
          <a:prstGeom prst="rect">
            <a:avLst/>
          </a:prstGeom>
          <a:noFill/>
          <a:ln>
            <a:noFill/>
          </a:ln>
        </p:spPr>
        <p:txBody>
          <a:bodyPr anchorCtr="0" anchor="t" bIns="101575" lIns="101575" spcFirstLastPara="1" rIns="101575" wrap="square" tIns="101575">
            <a:noAutofit/>
          </a:bodyPr>
          <a:lstStyle/>
          <a:p>
            <a:pPr indent="0" lvl="0" marL="0" rtl="0" algn="l">
              <a:spcBef>
                <a:spcPts val="0"/>
              </a:spcBef>
              <a:spcAft>
                <a:spcPts val="0"/>
              </a:spcAft>
              <a:buNone/>
            </a:pPr>
            <a:r>
              <a:rPr b="1" lang="en" sz="900">
                <a:solidFill>
                  <a:srgbClr val="009925"/>
                </a:solidFill>
                <a:latin typeface="Roboto"/>
                <a:ea typeface="Roboto"/>
                <a:cs typeface="Roboto"/>
                <a:sym typeface="Roboto"/>
              </a:rPr>
              <a:t>Sharing with other schools</a:t>
            </a:r>
            <a:r>
              <a:rPr lang="en" sz="900">
                <a:solidFill>
                  <a:srgbClr val="656565"/>
                </a:solidFill>
                <a:latin typeface="Roboto"/>
                <a:ea typeface="Roboto"/>
                <a:cs typeface="Roboto"/>
                <a:sym typeface="Roboto"/>
              </a:rPr>
              <a:t> is what keeps us growing and becoming more devoted. </a:t>
            </a:r>
            <a:r>
              <a:rPr b="1" lang="en" sz="900">
                <a:solidFill>
                  <a:srgbClr val="009925"/>
                </a:solidFill>
                <a:latin typeface="Roboto"/>
                <a:ea typeface="Roboto"/>
                <a:cs typeface="Roboto"/>
                <a:sym typeface="Roboto"/>
              </a:rPr>
              <a:t>Working with GEGs</a:t>
            </a:r>
            <a:r>
              <a:rPr lang="en" sz="900">
                <a:solidFill>
                  <a:srgbClr val="656565"/>
                </a:solidFill>
                <a:latin typeface="Roboto"/>
                <a:ea typeface="Roboto"/>
                <a:cs typeface="Roboto"/>
                <a:sym typeface="Roboto"/>
              </a:rPr>
              <a:t> also helps us look forward to an even better future.</a:t>
            </a:r>
            <a:r>
              <a:rPr lang="en" sz="900">
                <a:solidFill>
                  <a:srgbClr val="656565"/>
                </a:solidFill>
                <a:latin typeface="Roboto"/>
                <a:ea typeface="Roboto"/>
                <a:cs typeface="Roboto"/>
                <a:sym typeface="Roboto"/>
              </a:rPr>
              <a:t> </a:t>
            </a:r>
            <a:endParaRPr sz="900">
              <a:solidFill>
                <a:srgbClr val="656565"/>
              </a:solidFill>
              <a:latin typeface="Roboto"/>
              <a:ea typeface="Roboto"/>
              <a:cs typeface="Roboto"/>
              <a:sym typeface="Roboto"/>
            </a:endParaRPr>
          </a:p>
          <a:p>
            <a:pPr indent="0" lvl="0" marL="0" rtl="0" algn="l">
              <a:lnSpc>
                <a:spcPct val="115000"/>
              </a:lnSpc>
              <a:spcBef>
                <a:spcPts val="0"/>
              </a:spcBef>
              <a:spcAft>
                <a:spcPts val="0"/>
              </a:spcAft>
              <a:buNone/>
            </a:pPr>
            <a:r>
              <a:t/>
            </a:r>
            <a:endParaRPr sz="900">
              <a:solidFill>
                <a:srgbClr val="6E6E6E"/>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900">
              <a:solidFill>
                <a:srgbClr val="6E6E6E"/>
              </a:solidFill>
              <a:latin typeface="Open Sans"/>
              <a:ea typeface="Open Sans"/>
              <a:cs typeface="Open Sans"/>
              <a:sym typeface="Open Sans"/>
            </a:endParaRPr>
          </a:p>
        </p:txBody>
      </p:sp>
      <p:pic>
        <p:nvPicPr>
          <p:cNvPr id="423" name="Google Shape;423;p36"/>
          <p:cNvPicPr preferRelativeResize="0"/>
          <p:nvPr/>
        </p:nvPicPr>
        <p:blipFill rotWithShape="1">
          <a:blip r:embed="rId3">
            <a:alphaModFix/>
          </a:blip>
          <a:srcRect b="61379" l="0" r="25545" t="0"/>
          <a:stretch/>
        </p:blipFill>
        <p:spPr>
          <a:xfrm>
            <a:off x="0" y="7036"/>
            <a:ext cx="1709100" cy="364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37"/>
          <p:cNvSpPr txBox="1"/>
          <p:nvPr/>
        </p:nvSpPr>
        <p:spPr>
          <a:xfrm>
            <a:off x="618575" y="1124875"/>
            <a:ext cx="7926900" cy="298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600">
                <a:solidFill>
                  <a:schemeClr val="dk2"/>
                </a:solidFill>
                <a:latin typeface="Roboto"/>
                <a:ea typeface="Roboto"/>
                <a:cs typeface="Roboto"/>
                <a:sym typeface="Roboto"/>
              </a:rPr>
              <a:t>It takes enthusiastic teachers and passionate students to make things work. However, </a:t>
            </a:r>
            <a:r>
              <a:rPr lang="en" sz="2600">
                <a:solidFill>
                  <a:schemeClr val="dk2"/>
                </a:solidFill>
                <a:latin typeface="Roboto"/>
                <a:ea typeface="Roboto"/>
                <a:cs typeface="Roboto"/>
                <a:sym typeface="Roboto"/>
              </a:rPr>
              <a:t>it</a:t>
            </a:r>
            <a:r>
              <a:rPr lang="en" sz="2600">
                <a:solidFill>
                  <a:schemeClr val="dk2"/>
                </a:solidFill>
                <a:latin typeface="Roboto"/>
                <a:ea typeface="Roboto"/>
                <a:cs typeface="Roboto"/>
                <a:sym typeface="Roboto"/>
              </a:rPr>
              <a:t> reach</a:t>
            </a:r>
            <a:r>
              <a:rPr lang="en" sz="2600">
                <a:solidFill>
                  <a:schemeClr val="dk2"/>
                </a:solidFill>
                <a:latin typeface="Roboto"/>
                <a:ea typeface="Roboto"/>
                <a:cs typeface="Roboto"/>
                <a:sym typeface="Roboto"/>
              </a:rPr>
              <a:t>es</a:t>
            </a:r>
            <a:r>
              <a:rPr lang="en" sz="2600">
                <a:solidFill>
                  <a:schemeClr val="dk2"/>
                </a:solidFill>
                <a:latin typeface="Roboto"/>
                <a:ea typeface="Roboto"/>
                <a:cs typeface="Roboto"/>
                <a:sym typeface="Roboto"/>
              </a:rPr>
              <a:t> the highest potentials </a:t>
            </a:r>
            <a:r>
              <a:rPr lang="en" sz="2600">
                <a:solidFill>
                  <a:schemeClr val="dk2"/>
                </a:solidFill>
                <a:latin typeface="Roboto"/>
                <a:ea typeface="Roboto"/>
                <a:cs typeface="Roboto"/>
                <a:sym typeface="Roboto"/>
              </a:rPr>
              <a:t>for all </a:t>
            </a:r>
            <a:r>
              <a:rPr lang="en" sz="2600">
                <a:solidFill>
                  <a:schemeClr val="dk2"/>
                </a:solidFill>
                <a:latin typeface="Roboto"/>
                <a:ea typeface="Roboto"/>
                <a:cs typeface="Roboto"/>
                <a:sym typeface="Roboto"/>
              </a:rPr>
              <a:t>with Chromebooks and G Suite for Education from Google.</a:t>
            </a:r>
            <a:endParaRPr sz="2600">
              <a:solidFill>
                <a:schemeClr val="dk2"/>
              </a:solidFill>
              <a:latin typeface="Roboto"/>
              <a:ea typeface="Roboto"/>
              <a:cs typeface="Roboto"/>
              <a:sym typeface="Roboto"/>
            </a:endParaRPr>
          </a:p>
          <a:p>
            <a:pPr indent="0" lvl="0" marL="0" rtl="0" algn="ctr">
              <a:lnSpc>
                <a:spcPct val="115000"/>
              </a:lnSpc>
              <a:spcBef>
                <a:spcPts val="0"/>
              </a:spcBef>
              <a:spcAft>
                <a:spcPts val="0"/>
              </a:spcAft>
              <a:buNone/>
            </a:pPr>
            <a:r>
              <a:rPr lang="en" sz="2800">
                <a:solidFill>
                  <a:schemeClr val="accent4"/>
                </a:solidFill>
                <a:latin typeface="Roboto"/>
                <a:ea typeface="Roboto"/>
                <a:cs typeface="Roboto"/>
                <a:sym typeface="Roboto"/>
              </a:rPr>
              <a:t> </a:t>
            </a:r>
            <a:r>
              <a:rPr b="1" lang="en" sz="3200">
                <a:solidFill>
                  <a:schemeClr val="accent4"/>
                </a:solidFill>
                <a:latin typeface="Roboto"/>
                <a:ea typeface="Roboto"/>
                <a:cs typeface="Roboto"/>
                <a:sym typeface="Roboto"/>
              </a:rPr>
              <a:t>Teaching and learning never stop here!</a:t>
            </a:r>
            <a:endParaRPr b="1" sz="3200">
              <a:solidFill>
                <a:schemeClr val="accent4"/>
              </a:solidFill>
              <a:latin typeface="Roboto"/>
              <a:ea typeface="Roboto"/>
              <a:cs typeface="Roboto"/>
              <a:sym typeface="Roboto"/>
            </a:endParaRPr>
          </a:p>
          <a:p>
            <a:pPr indent="0" lvl="0" marL="0" rtl="0" algn="ctr">
              <a:lnSpc>
                <a:spcPct val="115000"/>
              </a:lnSpc>
              <a:spcBef>
                <a:spcPts val="0"/>
              </a:spcBef>
              <a:spcAft>
                <a:spcPts val="0"/>
              </a:spcAft>
              <a:buNone/>
            </a:pPr>
            <a:r>
              <a:rPr b="1" lang="en" sz="2600">
                <a:solidFill>
                  <a:srgbClr val="D50F25"/>
                </a:solidFill>
                <a:latin typeface="Roboto"/>
                <a:ea typeface="Roboto"/>
                <a:cs typeface="Roboto"/>
                <a:sym typeface="Roboto"/>
              </a:rPr>
              <a:t> </a:t>
            </a:r>
            <a:endParaRPr b="1" sz="2600">
              <a:solidFill>
                <a:srgbClr val="D50F25"/>
              </a:solidFill>
              <a:latin typeface="Roboto"/>
              <a:ea typeface="Roboto"/>
              <a:cs typeface="Roboto"/>
              <a:sym typeface="Roboto"/>
            </a:endParaRPr>
          </a:p>
          <a:p>
            <a:pPr indent="0" lvl="0" marL="0" rtl="0" algn="r">
              <a:lnSpc>
                <a:spcPct val="115000"/>
              </a:lnSpc>
              <a:spcBef>
                <a:spcPts val="0"/>
              </a:spcBef>
              <a:spcAft>
                <a:spcPts val="0"/>
              </a:spcAft>
              <a:buNone/>
            </a:pPr>
            <a:r>
              <a:rPr i="1" lang="en" sz="1000">
                <a:solidFill>
                  <a:schemeClr val="dk2"/>
                </a:solidFill>
                <a:latin typeface="Roboto"/>
                <a:ea typeface="Roboto"/>
                <a:cs typeface="Roboto"/>
                <a:sym typeface="Roboto"/>
              </a:rPr>
              <a:t>Andy Cheng</a:t>
            </a:r>
            <a:r>
              <a:rPr i="1" lang="en" sz="1000">
                <a:solidFill>
                  <a:schemeClr val="dk2"/>
                </a:solidFill>
                <a:latin typeface="Roboto"/>
                <a:ea typeface="Roboto"/>
                <a:cs typeface="Roboto"/>
                <a:sym typeface="Roboto"/>
              </a:rPr>
              <a:t>, Teacher</a:t>
            </a:r>
            <a:endParaRPr i="1" sz="1000">
              <a:solidFill>
                <a:schemeClr val="dk2"/>
              </a:solidFill>
              <a:latin typeface="Roboto"/>
              <a:ea typeface="Roboto"/>
              <a:cs typeface="Roboto"/>
              <a:sym typeface="Roboto"/>
            </a:endParaRPr>
          </a:p>
          <a:p>
            <a:pPr indent="0" lvl="0" marL="0" rtl="0" algn="r">
              <a:lnSpc>
                <a:spcPct val="115000"/>
              </a:lnSpc>
              <a:spcBef>
                <a:spcPts val="0"/>
              </a:spcBef>
              <a:spcAft>
                <a:spcPts val="0"/>
              </a:spcAft>
              <a:buNone/>
            </a:pPr>
            <a:r>
              <a:rPr i="1" lang="en" sz="1000">
                <a:solidFill>
                  <a:schemeClr val="dk2"/>
                </a:solidFill>
                <a:latin typeface="Roboto"/>
                <a:ea typeface="Roboto"/>
                <a:cs typeface="Roboto"/>
                <a:sym typeface="Roboto"/>
              </a:rPr>
              <a:t>Tainan Municipal Dawan High School</a:t>
            </a:r>
            <a:endParaRPr i="1" sz="1000">
              <a:solidFill>
                <a:schemeClr val="dk2"/>
              </a:solidFill>
              <a:latin typeface="Roboto"/>
              <a:ea typeface="Roboto"/>
              <a:cs typeface="Roboto"/>
              <a:sym typeface="Roboto"/>
            </a:endParaRPr>
          </a:p>
        </p:txBody>
      </p:sp>
      <p:pic>
        <p:nvPicPr>
          <p:cNvPr descr="gray quote.png" id="429" name="Google Shape;429;p37"/>
          <p:cNvPicPr preferRelativeResize="0"/>
          <p:nvPr/>
        </p:nvPicPr>
        <p:blipFill>
          <a:blip r:embed="rId3">
            <a:alphaModFix/>
          </a:blip>
          <a:stretch>
            <a:fillRect/>
          </a:stretch>
        </p:blipFill>
        <p:spPr>
          <a:xfrm>
            <a:off x="4192676" y="627963"/>
            <a:ext cx="778478" cy="681272"/>
          </a:xfrm>
          <a:prstGeom prst="rect">
            <a:avLst/>
          </a:prstGeom>
          <a:noFill/>
          <a:ln>
            <a:noFill/>
          </a:ln>
        </p:spPr>
      </p:pic>
      <p:grpSp>
        <p:nvGrpSpPr>
          <p:cNvPr id="430" name="Google Shape;430;p37"/>
          <p:cNvGrpSpPr/>
          <p:nvPr/>
        </p:nvGrpSpPr>
        <p:grpSpPr>
          <a:xfrm>
            <a:off x="562223" y="960597"/>
            <a:ext cx="8019555" cy="16167"/>
            <a:chOff x="5535343" y="2138363"/>
            <a:chExt cx="5964268" cy="9525"/>
          </a:xfrm>
        </p:grpSpPr>
        <p:pic>
          <p:nvPicPr>
            <p:cNvPr id="431" name="Google Shape;431;p37"/>
            <p:cNvPicPr preferRelativeResize="0"/>
            <p:nvPr/>
          </p:nvPicPr>
          <p:blipFill rotWithShape="1">
            <a:blip r:embed="rId4">
              <a:alphaModFix/>
            </a:blip>
            <a:srcRect b="0" l="0" r="0" t="0"/>
            <a:stretch/>
          </p:blipFill>
          <p:spPr>
            <a:xfrm>
              <a:off x="5535343" y="2138363"/>
              <a:ext cx="2352675" cy="9525"/>
            </a:xfrm>
            <a:prstGeom prst="rect">
              <a:avLst/>
            </a:prstGeom>
            <a:noFill/>
            <a:ln>
              <a:noFill/>
            </a:ln>
          </p:spPr>
        </p:pic>
        <p:pic>
          <p:nvPicPr>
            <p:cNvPr id="432" name="Google Shape;432;p37"/>
            <p:cNvPicPr preferRelativeResize="0"/>
            <p:nvPr/>
          </p:nvPicPr>
          <p:blipFill>
            <a:blip r:embed="rId4">
              <a:alphaModFix/>
            </a:blip>
            <a:stretch>
              <a:fillRect/>
            </a:stretch>
          </p:blipFill>
          <p:spPr>
            <a:xfrm rot="10800000">
              <a:off x="9146936" y="2138363"/>
              <a:ext cx="2352675" cy="9525"/>
            </a:xfrm>
            <a:prstGeom prst="rect">
              <a:avLst/>
            </a:prstGeom>
            <a:noFill/>
            <a:ln>
              <a:noFill/>
            </a:ln>
          </p:spPr>
        </p:pic>
      </p:grpSp>
      <p:pic>
        <p:nvPicPr>
          <p:cNvPr id="433" name="Google Shape;433;p37"/>
          <p:cNvPicPr preferRelativeResize="0"/>
          <p:nvPr/>
        </p:nvPicPr>
        <p:blipFill rotWithShape="1">
          <a:blip r:embed="rId5">
            <a:alphaModFix/>
          </a:blip>
          <a:srcRect b="61379" l="0" r="25545" t="0"/>
          <a:stretch/>
        </p:blipFill>
        <p:spPr>
          <a:xfrm>
            <a:off x="0" y="7036"/>
            <a:ext cx="1709100" cy="364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2"/>
        </a:solidFill>
      </p:bgPr>
    </p:bg>
    <p:spTree>
      <p:nvGrpSpPr>
        <p:cNvPr id="437" name="Shape 437"/>
        <p:cNvGrpSpPr/>
        <p:nvPr/>
      </p:nvGrpSpPr>
      <p:grpSpPr>
        <a:xfrm>
          <a:off x="0" y="0"/>
          <a:ext cx="0" cy="0"/>
          <a:chOff x="0" y="0"/>
          <a:chExt cx="0" cy="0"/>
        </a:xfrm>
      </p:grpSpPr>
      <p:sp>
        <p:nvSpPr>
          <p:cNvPr id="438" name="Google Shape;438;p38"/>
          <p:cNvSpPr txBox="1"/>
          <p:nvPr/>
        </p:nvSpPr>
        <p:spPr>
          <a:xfrm>
            <a:off x="701900" y="1438500"/>
            <a:ext cx="7843500" cy="18093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800">
                <a:solidFill>
                  <a:srgbClr val="FFFFFF"/>
                </a:solidFill>
                <a:latin typeface="Roboto"/>
                <a:ea typeface="Roboto"/>
                <a:cs typeface="Roboto"/>
                <a:sym typeface="Roboto"/>
              </a:rPr>
              <a:t>The Google for Education team is keen to hear your stories! </a:t>
            </a:r>
            <a:endParaRPr sz="28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t/>
            </a:r>
            <a:endParaRPr sz="2800">
              <a:solidFill>
                <a:schemeClr val="dk2"/>
              </a:solidFill>
              <a:latin typeface="Roboto"/>
              <a:ea typeface="Roboto"/>
              <a:cs typeface="Roboto"/>
              <a:sym typeface="Roboto"/>
            </a:endParaRPr>
          </a:p>
          <a:p>
            <a:pPr indent="0" lvl="0" marL="0" rtl="0" algn="ctr">
              <a:lnSpc>
                <a:spcPct val="115000"/>
              </a:lnSpc>
              <a:spcBef>
                <a:spcPts val="0"/>
              </a:spcBef>
              <a:spcAft>
                <a:spcPts val="0"/>
              </a:spcAft>
              <a:buNone/>
            </a:pPr>
            <a:r>
              <a:rPr lang="en" sz="2800">
                <a:solidFill>
                  <a:srgbClr val="FFFFFF"/>
                </a:solidFill>
                <a:latin typeface="Roboto"/>
                <a:ea typeface="Roboto"/>
                <a:cs typeface="Roboto"/>
                <a:sym typeface="Roboto"/>
              </a:rPr>
              <a:t>Please share them back with us using </a:t>
            </a:r>
            <a:r>
              <a:rPr b="1" lang="en" sz="2800" u="sng">
                <a:solidFill>
                  <a:srgbClr val="1155CC"/>
                </a:solidFill>
                <a:latin typeface="Roboto"/>
                <a:ea typeface="Roboto"/>
                <a:cs typeface="Roboto"/>
                <a:sym typeface="Roboto"/>
                <a:hlinkClick r:id="rId3"/>
              </a:rPr>
              <a:t>this form</a:t>
            </a:r>
            <a:r>
              <a:rPr lang="en" sz="2800">
                <a:latin typeface="Roboto"/>
                <a:ea typeface="Roboto"/>
                <a:cs typeface="Roboto"/>
                <a:sym typeface="Roboto"/>
              </a:rPr>
              <a:t>.</a:t>
            </a:r>
            <a:endParaRPr sz="28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ogle_for_Education 2015">
  <a:themeElements>
    <a:clrScheme name="GGL for Education 2015 Color Palette">
      <a:dk1>
        <a:srgbClr val="000000"/>
      </a:dk1>
      <a:lt1>
        <a:srgbClr val="FFFFFF"/>
      </a:lt1>
      <a:dk2>
        <a:srgbClr val="575757"/>
      </a:dk2>
      <a:lt2>
        <a:srgbClr val="757575"/>
      </a:lt2>
      <a:accent1>
        <a:srgbClr val="4285F4"/>
      </a:accent1>
      <a:accent2>
        <a:srgbClr val="34A853"/>
      </a:accent2>
      <a:accent3>
        <a:srgbClr val="FBBC05"/>
      </a:accent3>
      <a:accent4>
        <a:srgbClr val="EA4335"/>
      </a:accent4>
      <a:accent5>
        <a:srgbClr val="757575"/>
      </a:accent5>
      <a:accent6>
        <a:srgbClr val="B8B8B8"/>
      </a:accent6>
      <a:hlink>
        <a:srgbClr val="4285F4"/>
      </a:hlink>
      <a:folHlink>
        <a:srgbClr val="EA433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